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32"/>
  </p:notesMasterIdLst>
  <p:sldIdLst>
    <p:sldId id="256" r:id="rId2"/>
    <p:sldId id="260" r:id="rId3"/>
    <p:sldId id="285" r:id="rId4"/>
    <p:sldId id="331" r:id="rId5"/>
    <p:sldId id="332" r:id="rId6"/>
    <p:sldId id="257" r:id="rId7"/>
    <p:sldId id="301" r:id="rId8"/>
    <p:sldId id="269" r:id="rId9"/>
    <p:sldId id="319" r:id="rId10"/>
    <p:sldId id="287" r:id="rId11"/>
    <p:sldId id="320" r:id="rId12"/>
    <p:sldId id="321" r:id="rId13"/>
    <p:sldId id="322" r:id="rId14"/>
    <p:sldId id="258" r:id="rId15"/>
    <p:sldId id="323" r:id="rId16"/>
    <p:sldId id="282" r:id="rId17"/>
    <p:sldId id="314" r:id="rId18"/>
    <p:sldId id="263" r:id="rId19"/>
    <p:sldId id="324" r:id="rId20"/>
    <p:sldId id="326" r:id="rId21"/>
    <p:sldId id="262" r:id="rId22"/>
    <p:sldId id="272" r:id="rId23"/>
    <p:sldId id="327" r:id="rId24"/>
    <p:sldId id="259" r:id="rId25"/>
    <p:sldId id="328" r:id="rId26"/>
    <p:sldId id="325" r:id="rId27"/>
    <p:sldId id="268" r:id="rId28"/>
    <p:sldId id="288" r:id="rId29"/>
    <p:sldId id="329" r:id="rId30"/>
    <p:sldId id="315" r:id="rId31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Lato Light" panose="020B0604020202020204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Poppins" panose="020B0604020202020204" charset="0"/>
      <p:regular r:id="rId49"/>
      <p:bold r:id="rId50"/>
      <p:italic r:id="rId51"/>
      <p:boldItalic r:id="rId52"/>
    </p:embeddedFont>
    <p:embeddedFont>
      <p:font typeface="Poppins ExtraBold" panose="020B0604020202020204" charset="0"/>
      <p:bold r:id="rId53"/>
      <p:boldItalic r:id="rId54"/>
    </p:embeddedFont>
    <p:embeddedFont>
      <p:font typeface="Questrial" panose="020B060402020202020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26E8DF-E226-42D5-AE11-F05C70F5D1F4}">
  <a:tblStyle styleId="{2C26E8DF-E226-42D5-AE11-F05C70F5D1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3370" autoAdjust="0"/>
  </p:normalViewPr>
  <p:slideViewPr>
    <p:cSldViewPr snapToGrid="0">
      <p:cViewPr varScale="1">
        <p:scale>
          <a:sx n="85" d="100"/>
          <a:sy n="85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4" name="Google Shape;58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5" name="Google Shape;58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9" name="Google Shape;7449;gd0361681e6_0_4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0" name="Google Shape;7450;gd0361681e6_0_4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13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9" name="Google Shape;7449;gd0361681e6_0_4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0" name="Google Shape;7450;gd0361681e6_0_4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83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9" name="Google Shape;7449;gd0361681e6_0_4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0" name="Google Shape;7450;gd0361681e6_0_4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84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9" name="Google Shape;7449;gd0361681e6_0_4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0" name="Google Shape;7450;gd0361681e6_0_4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60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" name="Google Shape;5857;g71bc10851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8" name="Google Shape;5858;g71bc10851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" name="Google Shape;5857;g71bc10851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8" name="Google Shape;5858;g71bc10851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2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5" name="Google Shape;7025;ga22edf407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6" name="Google Shape;7026;ga22edf4071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36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" name="Google Shape;6124;gd0361681e6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5" name="Google Shape;6125;gd0361681e6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" name="Google Shape;6124;gd0361681e6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5" name="Google Shape;6125;gd0361681e6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37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1" name="Google Shape;5981;g71bc108518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2" name="Google Shape;5982;g71bc108518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4" name="Google Shape;5994;g7396d819a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5" name="Google Shape;5995;g7396d819a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78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4" name="Google Shape;5994;g7396d819a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5" name="Google Shape;5995;g7396d819a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2" name="Google Shape;6642;ga22edf4071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3" name="Google Shape;6643;ga22edf4071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24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0" name="Google Shape;5880;gd0361681e6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1" name="Google Shape;5881;gd0361681e6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864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" name="Google Shape;6124;gd0361681e6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5" name="Google Shape;6125;gd0361681e6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747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8" name="Google Shape;6308;ga2d9a8db9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9" name="Google Shape;6309;ga2d9a8db9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6" name="Google Shape;7486;ga22edf4071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7" name="Google Shape;7487;ga22edf4071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20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2" name="Google Shape;7322;gd0361681e6_0_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3" name="Google Shape;7323;gd0361681e6_0_1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3" name="Google Shape;8113;ga22edf4071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4" name="Google Shape;8114;ga22edf4071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85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6" name="Google Shape;8106;gac4eb220d5_0_1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7" name="Google Shape;8107;gac4eb220d5_0_1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5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1" name="Google Shape;5851;g7396d819a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2" name="Google Shape;5852;g7396d819a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9" name="Google Shape;7779;gd0361681e6_0_4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0" name="Google Shape;7780;gd0361681e6_0_4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36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Google Shape;6336;gd0361681e6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7" name="Google Shape;6337;gd0361681e6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52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Google Shape;6336;gd0361681e6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7" name="Google Shape;6337;gd0361681e6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84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24525" y="-25"/>
            <a:ext cx="4120905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4196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4196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0811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16629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92333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68036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4385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19558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953802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71080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46783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224876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8309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4009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49712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2553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0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65193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65193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65193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65193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64036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64036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8841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8841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8841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8841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48726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4872614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 txBox="1">
            <a:spLocks noGrp="1"/>
          </p:cNvSpPr>
          <p:nvPr>
            <p:ph type="ctrTitle"/>
          </p:nvPr>
        </p:nvSpPr>
        <p:spPr>
          <a:xfrm>
            <a:off x="637550" y="1470025"/>
            <a:ext cx="3955800" cy="25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5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ato"/>
              <a:buNone/>
              <a:defRPr sz="5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subTitle" idx="1"/>
          </p:nvPr>
        </p:nvSpPr>
        <p:spPr>
          <a:xfrm>
            <a:off x="637550" y="3961325"/>
            <a:ext cx="3955800" cy="4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3">
    <p:bg>
      <p:bgPr>
        <a:solidFill>
          <a:schemeClr val="dk1"/>
        </a:solidFill>
        <a:effectLst/>
      </p:bgPr>
    </p:bg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33"/>
          <p:cNvSpPr txBox="1">
            <a:spLocks noGrp="1"/>
          </p:cNvSpPr>
          <p:nvPr>
            <p:ph type="title"/>
          </p:nvPr>
        </p:nvSpPr>
        <p:spPr>
          <a:xfrm flipH="1">
            <a:off x="3979621" y="1938875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9" name="Google Shape;3349;p33"/>
          <p:cNvSpPr txBox="1">
            <a:spLocks noGrp="1"/>
          </p:cNvSpPr>
          <p:nvPr>
            <p:ph type="subTitle" idx="1"/>
          </p:nvPr>
        </p:nvSpPr>
        <p:spPr>
          <a:xfrm flipH="1">
            <a:off x="3979625" y="2360675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0" name="Google Shape;3350;p33"/>
          <p:cNvSpPr txBox="1">
            <a:spLocks noGrp="1"/>
          </p:cNvSpPr>
          <p:nvPr>
            <p:ph type="title" idx="2"/>
          </p:nvPr>
        </p:nvSpPr>
        <p:spPr>
          <a:xfrm flipH="1">
            <a:off x="1507650" y="1938875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1" name="Google Shape;3351;p33"/>
          <p:cNvSpPr txBox="1">
            <a:spLocks noGrp="1"/>
          </p:cNvSpPr>
          <p:nvPr>
            <p:ph type="subTitle" idx="3"/>
          </p:nvPr>
        </p:nvSpPr>
        <p:spPr>
          <a:xfrm flipH="1">
            <a:off x="1507650" y="2360675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2" name="Google Shape;3352;p33"/>
          <p:cNvSpPr txBox="1">
            <a:spLocks noGrp="1"/>
          </p:cNvSpPr>
          <p:nvPr>
            <p:ph type="title" idx="4"/>
          </p:nvPr>
        </p:nvSpPr>
        <p:spPr>
          <a:xfrm flipH="1">
            <a:off x="3979621" y="3797833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3" name="Google Shape;3353;p33"/>
          <p:cNvSpPr txBox="1">
            <a:spLocks noGrp="1"/>
          </p:cNvSpPr>
          <p:nvPr>
            <p:ph type="subTitle" idx="5"/>
          </p:nvPr>
        </p:nvSpPr>
        <p:spPr>
          <a:xfrm flipH="1">
            <a:off x="3979625" y="4219375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4" name="Google Shape;3354;p33"/>
          <p:cNvSpPr txBox="1">
            <a:spLocks noGrp="1"/>
          </p:cNvSpPr>
          <p:nvPr>
            <p:ph type="title" idx="6"/>
          </p:nvPr>
        </p:nvSpPr>
        <p:spPr>
          <a:xfrm flipH="1">
            <a:off x="1507650" y="3797824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5" name="Google Shape;3355;p33"/>
          <p:cNvSpPr txBox="1">
            <a:spLocks noGrp="1"/>
          </p:cNvSpPr>
          <p:nvPr>
            <p:ph type="subTitle" idx="7"/>
          </p:nvPr>
        </p:nvSpPr>
        <p:spPr>
          <a:xfrm flipH="1">
            <a:off x="1507650" y="4219398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6" name="Google Shape;3356;p33"/>
          <p:cNvSpPr txBox="1">
            <a:spLocks noGrp="1"/>
          </p:cNvSpPr>
          <p:nvPr>
            <p:ph type="title" idx="8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7" name="Google Shape;3357;p3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979621" y="127257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58" name="Google Shape;3358;p3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3979621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59" name="Google Shape;3359;p3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507650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0" name="Google Shape;3360;p3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1507650" y="127257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1" name="Google Shape;3361;p33"/>
          <p:cNvSpPr txBox="1">
            <a:spLocks noGrp="1"/>
          </p:cNvSpPr>
          <p:nvPr>
            <p:ph type="title" idx="16"/>
          </p:nvPr>
        </p:nvSpPr>
        <p:spPr>
          <a:xfrm>
            <a:off x="6451596" y="1938875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62" name="Google Shape;3362;p33"/>
          <p:cNvSpPr txBox="1">
            <a:spLocks noGrp="1"/>
          </p:cNvSpPr>
          <p:nvPr>
            <p:ph type="subTitle" idx="17"/>
          </p:nvPr>
        </p:nvSpPr>
        <p:spPr>
          <a:xfrm>
            <a:off x="6451600" y="2360675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63" name="Google Shape;3363;p33"/>
          <p:cNvSpPr txBox="1">
            <a:spLocks noGrp="1"/>
          </p:cNvSpPr>
          <p:nvPr>
            <p:ph type="title" idx="18"/>
          </p:nvPr>
        </p:nvSpPr>
        <p:spPr>
          <a:xfrm>
            <a:off x="6451596" y="3797824"/>
            <a:ext cx="16050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64" name="Google Shape;3364;p33"/>
          <p:cNvSpPr txBox="1">
            <a:spLocks noGrp="1"/>
          </p:cNvSpPr>
          <p:nvPr>
            <p:ph type="subTitle" idx="19"/>
          </p:nvPr>
        </p:nvSpPr>
        <p:spPr>
          <a:xfrm>
            <a:off x="6451600" y="4219398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65" name="Google Shape;3365;p33"/>
          <p:cNvSpPr txBox="1">
            <a:spLocks noGrp="1"/>
          </p:cNvSpPr>
          <p:nvPr>
            <p:ph type="title" idx="20" hasCustomPrompt="1"/>
          </p:nvPr>
        </p:nvSpPr>
        <p:spPr>
          <a:xfrm>
            <a:off x="6451596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6" name="Google Shape;3366;p33"/>
          <p:cNvSpPr txBox="1">
            <a:spLocks noGrp="1"/>
          </p:cNvSpPr>
          <p:nvPr>
            <p:ph type="title" idx="21" hasCustomPrompt="1"/>
          </p:nvPr>
        </p:nvSpPr>
        <p:spPr>
          <a:xfrm>
            <a:off x="6451596" y="127257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367" name="Google Shape;3367;p33"/>
          <p:cNvGrpSpPr/>
          <p:nvPr/>
        </p:nvGrpSpPr>
        <p:grpSpPr>
          <a:xfrm>
            <a:off x="41675" y="65375"/>
            <a:ext cx="1045921" cy="4985629"/>
            <a:chOff x="41675" y="65375"/>
            <a:chExt cx="1045921" cy="4985629"/>
          </a:xfrm>
        </p:grpSpPr>
        <p:sp>
          <p:nvSpPr>
            <p:cNvPr id="3368" name="Google Shape;3368;p33"/>
            <p:cNvSpPr/>
            <p:nvPr/>
          </p:nvSpPr>
          <p:spPr>
            <a:xfrm>
              <a:off x="1012384" y="1945510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0"/>
                    <a:pt x="1094" y="1671"/>
                  </a:cubicBezTo>
                  <a:cubicBezTo>
                    <a:pt x="1550" y="1671"/>
                    <a:pt x="194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>
              <a:off x="1013526" y="2179223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88" y="1"/>
                  </a:moveTo>
                  <a:cubicBezTo>
                    <a:pt x="887" y="1"/>
                    <a:pt x="683" y="76"/>
                    <a:pt x="517" y="242"/>
                  </a:cubicBezTo>
                  <a:cubicBezTo>
                    <a:pt x="0" y="759"/>
                    <a:pt x="335" y="1640"/>
                    <a:pt x="1064" y="1640"/>
                  </a:cubicBezTo>
                  <a:cubicBezTo>
                    <a:pt x="1082" y="1642"/>
                    <a:pt x="1100" y="1642"/>
                    <a:pt x="1117" y="1642"/>
                  </a:cubicBezTo>
                  <a:cubicBezTo>
                    <a:pt x="1550" y="1642"/>
                    <a:pt x="1915" y="1288"/>
                    <a:pt x="1915" y="850"/>
                  </a:cubicBezTo>
                  <a:cubicBezTo>
                    <a:pt x="1915" y="335"/>
                    <a:pt x="151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>
              <a:off x="1012384" y="2412936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094" y="1"/>
                  </a:moveTo>
                  <a:cubicBezTo>
                    <a:pt x="890" y="1"/>
                    <a:pt x="683" y="76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71"/>
                    <a:pt x="1945" y="1306"/>
                    <a:pt x="1915" y="850"/>
                  </a:cubicBezTo>
                  <a:cubicBezTo>
                    <a:pt x="1936" y="335"/>
                    <a:pt x="1523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>
              <a:off x="1012384" y="2647791"/>
              <a:ext cx="72894" cy="62465"/>
            </a:xfrm>
            <a:custGeom>
              <a:avLst/>
              <a:gdLst/>
              <a:ahLst/>
              <a:cxnLst/>
              <a:rect l="l" t="t" r="r" b="b"/>
              <a:pathLst>
                <a:path w="1915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>
              <a:off x="1012384" y="288150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098" y="0"/>
                  </a:moveTo>
                  <a:cubicBezTo>
                    <a:pt x="893" y="0"/>
                    <a:pt x="684" y="75"/>
                    <a:pt x="517" y="242"/>
                  </a:cubicBezTo>
                  <a:cubicBezTo>
                    <a:pt x="0" y="759"/>
                    <a:pt x="365" y="1640"/>
                    <a:pt x="1094" y="1640"/>
                  </a:cubicBezTo>
                  <a:cubicBezTo>
                    <a:pt x="1550" y="1640"/>
                    <a:pt x="1945" y="1276"/>
                    <a:pt x="1915" y="820"/>
                  </a:cubicBezTo>
                  <a:cubicBezTo>
                    <a:pt x="1936" y="327"/>
                    <a:pt x="1525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>
              <a:off x="1012384" y="3115218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087" y="1"/>
                  </a:moveTo>
                  <a:cubicBezTo>
                    <a:pt x="887" y="1"/>
                    <a:pt x="683" y="76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71"/>
                    <a:pt x="1945" y="1276"/>
                    <a:pt x="1915" y="850"/>
                  </a:cubicBezTo>
                  <a:cubicBezTo>
                    <a:pt x="1915" y="335"/>
                    <a:pt x="1509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>
              <a:off x="1012384" y="3350073"/>
              <a:ext cx="72894" cy="62465"/>
            </a:xfrm>
            <a:custGeom>
              <a:avLst/>
              <a:gdLst/>
              <a:ahLst/>
              <a:cxnLst/>
              <a:rect l="l" t="t" r="r" b="b"/>
              <a:pathLst>
                <a:path w="1915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>
              <a:off x="1013526" y="3583786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2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59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>
              <a:off x="780955" y="1945472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1"/>
                    <a:pt x="822" y="1641"/>
                  </a:cubicBezTo>
                  <a:cubicBezTo>
                    <a:pt x="1278" y="1641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>
              <a:off x="780955" y="2179147"/>
              <a:ext cx="62541" cy="62541"/>
            </a:xfrm>
            <a:custGeom>
              <a:avLst/>
              <a:gdLst/>
              <a:ahLst/>
              <a:cxnLst/>
              <a:rect l="l" t="t" r="r" b="b"/>
              <a:pathLst>
                <a:path w="1643" h="1643" extrusionOk="0">
                  <a:moveTo>
                    <a:pt x="822" y="1"/>
                  </a:moveTo>
                  <a:cubicBezTo>
                    <a:pt x="366" y="1"/>
                    <a:pt x="1" y="366"/>
                    <a:pt x="1" y="822"/>
                  </a:cubicBezTo>
                  <a:cubicBezTo>
                    <a:pt x="1" y="1278"/>
                    <a:pt x="366" y="1642"/>
                    <a:pt x="822" y="1642"/>
                  </a:cubicBezTo>
                  <a:cubicBezTo>
                    <a:pt x="1278" y="1642"/>
                    <a:pt x="1642" y="1278"/>
                    <a:pt x="1642" y="822"/>
                  </a:cubicBezTo>
                  <a:cubicBezTo>
                    <a:pt x="1642" y="366"/>
                    <a:pt x="1278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>
              <a:off x="780955" y="2412860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1"/>
                  </a:moveTo>
                  <a:cubicBezTo>
                    <a:pt x="366" y="1"/>
                    <a:pt x="1" y="396"/>
                    <a:pt x="1" y="852"/>
                  </a:cubicBezTo>
                  <a:cubicBezTo>
                    <a:pt x="1" y="1308"/>
                    <a:pt x="366" y="1673"/>
                    <a:pt x="822" y="1673"/>
                  </a:cubicBezTo>
                  <a:cubicBezTo>
                    <a:pt x="1278" y="1673"/>
                    <a:pt x="1642" y="1308"/>
                    <a:pt x="1642" y="852"/>
                  </a:cubicBezTo>
                  <a:cubicBezTo>
                    <a:pt x="1642" y="396"/>
                    <a:pt x="1278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>
              <a:off x="780955" y="2647753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>
              <a:off x="780955" y="2881466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1"/>
                    <a:pt x="822" y="1641"/>
                  </a:cubicBezTo>
                  <a:cubicBezTo>
                    <a:pt x="1278" y="1641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>
              <a:off x="769383" y="3115218"/>
              <a:ext cx="74113" cy="63607"/>
            </a:xfrm>
            <a:custGeom>
              <a:avLst/>
              <a:gdLst/>
              <a:ahLst/>
              <a:cxnLst/>
              <a:rect l="l" t="t" r="r" b="b"/>
              <a:pathLst>
                <a:path w="1947" h="1671" extrusionOk="0">
                  <a:moveTo>
                    <a:pt x="1095" y="1"/>
                  </a:moveTo>
                  <a:cubicBezTo>
                    <a:pt x="891" y="1"/>
                    <a:pt x="684" y="76"/>
                    <a:pt x="518" y="242"/>
                  </a:cubicBezTo>
                  <a:cubicBezTo>
                    <a:pt x="1" y="759"/>
                    <a:pt x="366" y="1671"/>
                    <a:pt x="1126" y="1671"/>
                  </a:cubicBezTo>
                  <a:cubicBezTo>
                    <a:pt x="1551" y="1671"/>
                    <a:pt x="1946" y="1276"/>
                    <a:pt x="1946" y="850"/>
                  </a:cubicBezTo>
                  <a:cubicBezTo>
                    <a:pt x="1946" y="335"/>
                    <a:pt x="1527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>
              <a:off x="769383" y="3350073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2"/>
                  </a:cubicBezTo>
                  <a:cubicBezTo>
                    <a:pt x="1" y="759"/>
                    <a:pt x="366" y="1641"/>
                    <a:pt x="1126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>
              <a:off x="780955" y="3583748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>
              <a:off x="527600" y="1945510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40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>
              <a:off x="527600" y="2179185"/>
              <a:ext cx="72933" cy="62503"/>
            </a:xfrm>
            <a:custGeom>
              <a:avLst/>
              <a:gdLst/>
              <a:ahLst/>
              <a:cxnLst/>
              <a:rect l="l" t="t" r="r" b="b"/>
              <a:pathLst>
                <a:path w="1916" h="1642" extrusionOk="0">
                  <a:moveTo>
                    <a:pt x="1091" y="1"/>
                  </a:moveTo>
                  <a:cubicBezTo>
                    <a:pt x="890" y="1"/>
                    <a:pt x="684" y="76"/>
                    <a:pt x="517" y="243"/>
                  </a:cubicBezTo>
                  <a:cubicBezTo>
                    <a:pt x="0" y="760"/>
                    <a:pt x="365" y="1641"/>
                    <a:pt x="1094" y="1641"/>
                  </a:cubicBezTo>
                  <a:cubicBezTo>
                    <a:pt x="1550" y="1641"/>
                    <a:pt x="1915" y="1277"/>
                    <a:pt x="1915" y="821"/>
                  </a:cubicBezTo>
                  <a:cubicBezTo>
                    <a:pt x="1915" y="327"/>
                    <a:pt x="1512" y="1"/>
                    <a:pt x="1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>
              <a:off x="527600" y="2412936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7" y="1"/>
                  </a:moveTo>
                  <a:cubicBezTo>
                    <a:pt x="887" y="1"/>
                    <a:pt x="683" y="76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71"/>
                    <a:pt x="1915" y="1306"/>
                    <a:pt x="1915" y="850"/>
                  </a:cubicBezTo>
                  <a:cubicBezTo>
                    <a:pt x="1915" y="335"/>
                    <a:pt x="1510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>
              <a:off x="527600" y="264779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>
              <a:off x="527600" y="2881504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0"/>
                    <a:pt x="1094" y="1640"/>
                  </a:cubicBezTo>
                  <a:cubicBezTo>
                    <a:pt x="1550" y="1640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>
              <a:off x="527600" y="3115218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7" y="1"/>
                  </a:moveTo>
                  <a:cubicBezTo>
                    <a:pt x="887" y="1"/>
                    <a:pt x="683" y="76"/>
                    <a:pt x="517" y="242"/>
                  </a:cubicBezTo>
                  <a:cubicBezTo>
                    <a:pt x="0" y="789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50"/>
                  </a:cubicBezTo>
                  <a:cubicBezTo>
                    <a:pt x="1915" y="335"/>
                    <a:pt x="1510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>
              <a:off x="527600" y="3350073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>
              <a:off x="527600" y="3583786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>
              <a:off x="295029" y="1945472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1"/>
                    <a:pt x="821" y="1641"/>
                  </a:cubicBezTo>
                  <a:cubicBezTo>
                    <a:pt x="1277" y="1641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>
              <a:off x="295029" y="2179147"/>
              <a:ext cx="63683" cy="62541"/>
            </a:xfrm>
            <a:custGeom>
              <a:avLst/>
              <a:gdLst/>
              <a:ahLst/>
              <a:cxnLst/>
              <a:rect l="l" t="t" r="r" b="b"/>
              <a:pathLst>
                <a:path w="1673" h="1643" extrusionOk="0">
                  <a:moveTo>
                    <a:pt x="821" y="1"/>
                  </a:moveTo>
                  <a:cubicBezTo>
                    <a:pt x="365" y="1"/>
                    <a:pt x="1" y="366"/>
                    <a:pt x="1" y="822"/>
                  </a:cubicBezTo>
                  <a:cubicBezTo>
                    <a:pt x="1" y="1278"/>
                    <a:pt x="365" y="1642"/>
                    <a:pt x="821" y="1642"/>
                  </a:cubicBezTo>
                  <a:cubicBezTo>
                    <a:pt x="1277" y="1642"/>
                    <a:pt x="1672" y="1278"/>
                    <a:pt x="1672" y="822"/>
                  </a:cubicBezTo>
                  <a:cubicBezTo>
                    <a:pt x="1672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>
              <a:off x="295029" y="2412860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1"/>
                  </a:moveTo>
                  <a:cubicBezTo>
                    <a:pt x="365" y="1"/>
                    <a:pt x="1" y="396"/>
                    <a:pt x="1" y="852"/>
                  </a:cubicBezTo>
                  <a:cubicBezTo>
                    <a:pt x="1" y="1308"/>
                    <a:pt x="365" y="1673"/>
                    <a:pt x="821" y="1673"/>
                  </a:cubicBezTo>
                  <a:cubicBezTo>
                    <a:pt x="1277" y="1673"/>
                    <a:pt x="1672" y="1308"/>
                    <a:pt x="1672" y="852"/>
                  </a:cubicBezTo>
                  <a:cubicBezTo>
                    <a:pt x="1672" y="39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>
              <a:off x="295029" y="2647753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>
              <a:off x="295029" y="2881466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1"/>
                    <a:pt x="821" y="1641"/>
                  </a:cubicBezTo>
                  <a:cubicBezTo>
                    <a:pt x="1277" y="1641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>
              <a:off x="284638" y="3115218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095" y="1"/>
                  </a:moveTo>
                  <a:cubicBezTo>
                    <a:pt x="890" y="1"/>
                    <a:pt x="683" y="76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71"/>
                    <a:pt x="1945" y="1276"/>
                    <a:pt x="1945" y="850"/>
                  </a:cubicBezTo>
                  <a:cubicBezTo>
                    <a:pt x="1945" y="335"/>
                    <a:pt x="1526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3"/>
            <p:cNvSpPr/>
            <p:nvPr/>
          </p:nvSpPr>
          <p:spPr>
            <a:xfrm>
              <a:off x="284638" y="335007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099" y="0"/>
                  </a:moveTo>
                  <a:cubicBezTo>
                    <a:pt x="893" y="0"/>
                    <a:pt x="684" y="75"/>
                    <a:pt x="517" y="242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45" y="820"/>
                  </a:cubicBezTo>
                  <a:cubicBezTo>
                    <a:pt x="1945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3"/>
            <p:cNvSpPr/>
            <p:nvPr/>
          </p:nvSpPr>
          <p:spPr>
            <a:xfrm>
              <a:off x="295029" y="3583748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3"/>
            <p:cNvSpPr/>
            <p:nvPr/>
          </p:nvSpPr>
          <p:spPr>
            <a:xfrm>
              <a:off x="41675" y="1945510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3"/>
            <p:cNvSpPr/>
            <p:nvPr/>
          </p:nvSpPr>
          <p:spPr>
            <a:xfrm>
              <a:off x="41675" y="217922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18" y="1"/>
                  </a:moveTo>
                  <a:cubicBezTo>
                    <a:pt x="917" y="1"/>
                    <a:pt x="713" y="76"/>
                    <a:pt x="547" y="242"/>
                  </a:cubicBezTo>
                  <a:cubicBezTo>
                    <a:pt x="0" y="759"/>
                    <a:pt x="395" y="1640"/>
                    <a:pt x="1125" y="1640"/>
                  </a:cubicBezTo>
                  <a:cubicBezTo>
                    <a:pt x="1581" y="1640"/>
                    <a:pt x="1945" y="1276"/>
                    <a:pt x="1945" y="850"/>
                  </a:cubicBezTo>
                  <a:cubicBezTo>
                    <a:pt x="1945" y="335"/>
                    <a:pt x="1540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675" y="2412936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118" y="1"/>
                  </a:moveTo>
                  <a:cubicBezTo>
                    <a:pt x="917" y="1"/>
                    <a:pt x="713" y="76"/>
                    <a:pt x="547" y="242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306"/>
                    <a:pt x="1945" y="850"/>
                  </a:cubicBezTo>
                  <a:cubicBezTo>
                    <a:pt x="1945" y="335"/>
                    <a:pt x="1540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41675" y="2647791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41675" y="2881504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40"/>
                    <a:pt x="1125" y="1640"/>
                  </a:cubicBezTo>
                  <a:cubicBezTo>
                    <a:pt x="1581" y="1640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41675" y="3115218"/>
              <a:ext cx="74074" cy="63607"/>
            </a:xfrm>
            <a:custGeom>
              <a:avLst/>
              <a:gdLst/>
              <a:ahLst/>
              <a:cxnLst/>
              <a:rect l="l" t="t" r="r" b="b"/>
              <a:pathLst>
                <a:path w="1946" h="1671" extrusionOk="0">
                  <a:moveTo>
                    <a:pt x="1118" y="1"/>
                  </a:moveTo>
                  <a:cubicBezTo>
                    <a:pt x="917" y="1"/>
                    <a:pt x="713" y="76"/>
                    <a:pt x="547" y="242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50"/>
                  </a:cubicBezTo>
                  <a:cubicBezTo>
                    <a:pt x="1945" y="335"/>
                    <a:pt x="1540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41675" y="335007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41675" y="3583786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013526" y="65451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1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1013526" y="300268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1"/>
                  </a:moveTo>
                  <a:cubicBezTo>
                    <a:pt x="890" y="1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551" y="1641"/>
                    <a:pt x="1915" y="1276"/>
                    <a:pt x="1915" y="820"/>
                  </a:cubicBezTo>
                  <a:cubicBezTo>
                    <a:pt x="1915" y="327"/>
                    <a:pt x="1512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1013526" y="533981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1013526" y="767733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1013526" y="1002207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1013526" y="1236263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1"/>
                  </a:moveTo>
                  <a:cubicBezTo>
                    <a:pt x="890" y="1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3"/>
                    <a:pt x="1117" y="1643"/>
                  </a:cubicBezTo>
                  <a:cubicBezTo>
                    <a:pt x="1577" y="1643"/>
                    <a:pt x="1915" y="1260"/>
                    <a:pt x="1915" y="820"/>
                  </a:cubicBezTo>
                  <a:cubicBezTo>
                    <a:pt x="1915" y="327"/>
                    <a:pt x="1512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1013526" y="1470242"/>
              <a:ext cx="72933" cy="63378"/>
            </a:xfrm>
            <a:custGeom>
              <a:avLst/>
              <a:gdLst/>
              <a:ahLst/>
              <a:cxnLst/>
              <a:rect l="l" t="t" r="r" b="b"/>
              <a:pathLst>
                <a:path w="1916" h="1665" extrusionOk="0">
                  <a:moveTo>
                    <a:pt x="1075" y="1"/>
                  </a:moveTo>
                  <a:cubicBezTo>
                    <a:pt x="879" y="1"/>
                    <a:pt x="680" y="73"/>
                    <a:pt x="517" y="236"/>
                  </a:cubicBezTo>
                  <a:cubicBezTo>
                    <a:pt x="0" y="752"/>
                    <a:pt x="335" y="1634"/>
                    <a:pt x="1064" y="1664"/>
                  </a:cubicBezTo>
                  <a:cubicBezTo>
                    <a:pt x="1520" y="1664"/>
                    <a:pt x="1915" y="1300"/>
                    <a:pt x="1915" y="844"/>
                  </a:cubicBezTo>
                  <a:cubicBezTo>
                    <a:pt x="1915" y="344"/>
                    <a:pt x="1501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1012384" y="1704336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098" y="0"/>
                  </a:moveTo>
                  <a:cubicBezTo>
                    <a:pt x="893" y="0"/>
                    <a:pt x="684" y="79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15" y="833"/>
                  </a:cubicBezTo>
                  <a:cubicBezTo>
                    <a:pt x="1936" y="341"/>
                    <a:pt x="1526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780955" y="65375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5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780955" y="300230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780955" y="533943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780955" y="767656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769383" y="10020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769383" y="1236263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1"/>
                  </a:moveTo>
                  <a:cubicBezTo>
                    <a:pt x="894" y="1"/>
                    <a:pt x="685" y="75"/>
                    <a:pt x="518" y="243"/>
                  </a:cubicBezTo>
                  <a:cubicBezTo>
                    <a:pt x="1" y="759"/>
                    <a:pt x="366" y="1641"/>
                    <a:pt x="1126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3"/>
            <p:cNvSpPr/>
            <p:nvPr/>
          </p:nvSpPr>
          <p:spPr>
            <a:xfrm>
              <a:off x="769383" y="1470014"/>
              <a:ext cx="74113" cy="63607"/>
            </a:xfrm>
            <a:custGeom>
              <a:avLst/>
              <a:gdLst/>
              <a:ahLst/>
              <a:cxnLst/>
              <a:rect l="l" t="t" r="r" b="b"/>
              <a:pathLst>
                <a:path w="1947" h="1671" extrusionOk="0">
                  <a:moveTo>
                    <a:pt x="1095" y="0"/>
                  </a:moveTo>
                  <a:cubicBezTo>
                    <a:pt x="891" y="0"/>
                    <a:pt x="684" y="75"/>
                    <a:pt x="518" y="242"/>
                  </a:cubicBezTo>
                  <a:cubicBezTo>
                    <a:pt x="1" y="758"/>
                    <a:pt x="366" y="1670"/>
                    <a:pt x="1126" y="1670"/>
                  </a:cubicBezTo>
                  <a:cubicBezTo>
                    <a:pt x="1551" y="1670"/>
                    <a:pt x="1946" y="1275"/>
                    <a:pt x="1946" y="850"/>
                  </a:cubicBezTo>
                  <a:cubicBezTo>
                    <a:pt x="1946" y="334"/>
                    <a:pt x="1527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3"/>
            <p:cNvSpPr/>
            <p:nvPr/>
          </p:nvSpPr>
          <p:spPr>
            <a:xfrm>
              <a:off x="769383" y="1704336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9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1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>
              <a:off x="527600" y="65413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>
              <a:off x="527600" y="300002"/>
              <a:ext cx="72933" cy="62731"/>
            </a:xfrm>
            <a:custGeom>
              <a:avLst/>
              <a:gdLst/>
              <a:ahLst/>
              <a:cxnLst/>
              <a:rect l="l" t="t" r="r" b="b"/>
              <a:pathLst>
                <a:path w="1916" h="1648" extrusionOk="0">
                  <a:moveTo>
                    <a:pt x="1105" y="1"/>
                  </a:moveTo>
                  <a:cubicBezTo>
                    <a:pt x="899" y="1"/>
                    <a:pt x="688" y="79"/>
                    <a:pt x="517" y="250"/>
                  </a:cubicBezTo>
                  <a:cubicBezTo>
                    <a:pt x="0" y="766"/>
                    <a:pt x="365" y="1648"/>
                    <a:pt x="1094" y="1648"/>
                  </a:cubicBezTo>
                  <a:cubicBezTo>
                    <a:pt x="1550" y="1648"/>
                    <a:pt x="1915" y="1283"/>
                    <a:pt x="1915" y="827"/>
                  </a:cubicBezTo>
                  <a:cubicBezTo>
                    <a:pt x="1915" y="319"/>
                    <a:pt x="1521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>
              <a:off x="527600" y="5339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>
              <a:off x="527600" y="7676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>
              <a:off x="527600" y="10020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>
              <a:off x="527600" y="1236263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1"/>
                  </a:moveTo>
                  <a:cubicBezTo>
                    <a:pt x="890" y="1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1"/>
                    <a:pt x="1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>
              <a:off x="527600" y="1470014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7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89"/>
                    <a:pt x="365" y="1670"/>
                    <a:pt x="1094" y="1670"/>
                  </a:cubicBezTo>
                  <a:cubicBezTo>
                    <a:pt x="1550" y="1670"/>
                    <a:pt x="1915" y="1275"/>
                    <a:pt x="1915" y="850"/>
                  </a:cubicBezTo>
                  <a:cubicBezTo>
                    <a:pt x="1915" y="334"/>
                    <a:pt x="1510" y="0"/>
                    <a:pt x="1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>
              <a:off x="527600" y="1704336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9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1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>
              <a:off x="295029" y="65375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5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>
              <a:off x="295029" y="300230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>
              <a:off x="295029" y="533943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>
              <a:off x="295029" y="767656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>
              <a:off x="284638" y="10020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>
              <a:off x="284638" y="123626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099" y="1"/>
                  </a:moveTo>
                  <a:cubicBezTo>
                    <a:pt x="893" y="1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45" y="820"/>
                  </a:cubicBezTo>
                  <a:cubicBezTo>
                    <a:pt x="1945" y="327"/>
                    <a:pt x="1529" y="1"/>
                    <a:pt x="1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>
              <a:off x="284638" y="1470242"/>
              <a:ext cx="74074" cy="63378"/>
            </a:xfrm>
            <a:custGeom>
              <a:avLst/>
              <a:gdLst/>
              <a:ahLst/>
              <a:cxnLst/>
              <a:rect l="l" t="t" r="r" b="b"/>
              <a:pathLst>
                <a:path w="1946" h="1665" extrusionOk="0">
                  <a:moveTo>
                    <a:pt x="1095" y="1"/>
                  </a:moveTo>
                  <a:cubicBezTo>
                    <a:pt x="894" y="1"/>
                    <a:pt x="689" y="73"/>
                    <a:pt x="517" y="236"/>
                  </a:cubicBezTo>
                  <a:cubicBezTo>
                    <a:pt x="0" y="752"/>
                    <a:pt x="365" y="1664"/>
                    <a:pt x="1094" y="1664"/>
                  </a:cubicBezTo>
                  <a:cubicBezTo>
                    <a:pt x="1550" y="1664"/>
                    <a:pt x="1915" y="1300"/>
                    <a:pt x="1945" y="844"/>
                  </a:cubicBezTo>
                  <a:cubicBezTo>
                    <a:pt x="1945" y="344"/>
                    <a:pt x="1531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>
              <a:off x="284638" y="1704336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9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1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>
              <a:off x="41675" y="65413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>
              <a:off x="42817" y="300002"/>
              <a:ext cx="72933" cy="62731"/>
            </a:xfrm>
            <a:custGeom>
              <a:avLst/>
              <a:gdLst/>
              <a:ahLst/>
              <a:cxnLst/>
              <a:rect l="l" t="t" r="r" b="b"/>
              <a:pathLst>
                <a:path w="1916" h="1648" extrusionOk="0">
                  <a:moveTo>
                    <a:pt x="1082" y="1"/>
                  </a:moveTo>
                  <a:cubicBezTo>
                    <a:pt x="872" y="1"/>
                    <a:pt x="658" y="79"/>
                    <a:pt x="487" y="250"/>
                  </a:cubicBezTo>
                  <a:cubicBezTo>
                    <a:pt x="0" y="766"/>
                    <a:pt x="365" y="1648"/>
                    <a:pt x="1095" y="1648"/>
                  </a:cubicBezTo>
                  <a:cubicBezTo>
                    <a:pt x="1551" y="1648"/>
                    <a:pt x="1915" y="1283"/>
                    <a:pt x="1915" y="827"/>
                  </a:cubicBezTo>
                  <a:cubicBezTo>
                    <a:pt x="1915" y="319"/>
                    <a:pt x="1507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>
              <a:off x="41675" y="533981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>
              <a:off x="41675" y="767694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3"/>
            <p:cNvSpPr/>
            <p:nvPr/>
          </p:nvSpPr>
          <p:spPr>
            <a:xfrm>
              <a:off x="41675" y="10020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3"/>
            <p:cNvSpPr/>
            <p:nvPr/>
          </p:nvSpPr>
          <p:spPr>
            <a:xfrm>
              <a:off x="41675" y="123626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1"/>
                  </a:moveTo>
                  <a:cubicBezTo>
                    <a:pt x="920" y="1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3"/>
            <p:cNvSpPr/>
            <p:nvPr/>
          </p:nvSpPr>
          <p:spPr>
            <a:xfrm>
              <a:off x="41675" y="1470242"/>
              <a:ext cx="74074" cy="63378"/>
            </a:xfrm>
            <a:custGeom>
              <a:avLst/>
              <a:gdLst/>
              <a:ahLst/>
              <a:cxnLst/>
              <a:rect l="l" t="t" r="r" b="b"/>
              <a:pathLst>
                <a:path w="1946" h="1665" extrusionOk="0">
                  <a:moveTo>
                    <a:pt x="1105" y="1"/>
                  </a:moveTo>
                  <a:cubicBezTo>
                    <a:pt x="909" y="1"/>
                    <a:pt x="710" y="73"/>
                    <a:pt x="547" y="236"/>
                  </a:cubicBezTo>
                  <a:cubicBezTo>
                    <a:pt x="0" y="752"/>
                    <a:pt x="365" y="1664"/>
                    <a:pt x="1125" y="1664"/>
                  </a:cubicBezTo>
                  <a:cubicBezTo>
                    <a:pt x="1581" y="1664"/>
                    <a:pt x="1945" y="1300"/>
                    <a:pt x="1945" y="844"/>
                  </a:cubicBezTo>
                  <a:cubicBezTo>
                    <a:pt x="1945" y="344"/>
                    <a:pt x="1531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3"/>
            <p:cNvSpPr/>
            <p:nvPr/>
          </p:nvSpPr>
          <p:spPr>
            <a:xfrm>
              <a:off x="41675" y="1704336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9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1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3"/>
            <p:cNvSpPr/>
            <p:nvPr/>
          </p:nvSpPr>
          <p:spPr>
            <a:xfrm>
              <a:off x="1014663" y="3817651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1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3"/>
            <p:cNvSpPr/>
            <p:nvPr/>
          </p:nvSpPr>
          <p:spPr>
            <a:xfrm>
              <a:off x="1014663" y="4052468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2" y="1"/>
                  </a:moveTo>
                  <a:cubicBezTo>
                    <a:pt x="890" y="1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551" y="1641"/>
                    <a:pt x="1915" y="1276"/>
                    <a:pt x="1915" y="820"/>
                  </a:cubicBezTo>
                  <a:cubicBezTo>
                    <a:pt x="1915" y="327"/>
                    <a:pt x="1512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3"/>
            <p:cNvSpPr/>
            <p:nvPr/>
          </p:nvSpPr>
          <p:spPr>
            <a:xfrm>
              <a:off x="1014663" y="4286181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3"/>
            <p:cNvSpPr/>
            <p:nvPr/>
          </p:nvSpPr>
          <p:spPr>
            <a:xfrm>
              <a:off x="1014663" y="4519933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3"/>
            <p:cNvSpPr/>
            <p:nvPr/>
          </p:nvSpPr>
          <p:spPr>
            <a:xfrm>
              <a:off x="1014663" y="4754407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3"/>
            <p:cNvSpPr/>
            <p:nvPr/>
          </p:nvSpPr>
          <p:spPr>
            <a:xfrm>
              <a:off x="1014663" y="4988463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1"/>
                  </a:moveTo>
                  <a:cubicBezTo>
                    <a:pt x="890" y="1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3"/>
                    <a:pt x="1117" y="1643"/>
                  </a:cubicBezTo>
                  <a:cubicBezTo>
                    <a:pt x="1577" y="1643"/>
                    <a:pt x="1915" y="1260"/>
                    <a:pt x="1915" y="820"/>
                  </a:cubicBezTo>
                  <a:cubicBezTo>
                    <a:pt x="1915" y="327"/>
                    <a:pt x="1512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3"/>
            <p:cNvSpPr/>
            <p:nvPr/>
          </p:nvSpPr>
          <p:spPr>
            <a:xfrm>
              <a:off x="782092" y="3817575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5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3"/>
            <p:cNvSpPr/>
            <p:nvPr/>
          </p:nvSpPr>
          <p:spPr>
            <a:xfrm>
              <a:off x="782092" y="4052430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3"/>
            <p:cNvSpPr/>
            <p:nvPr/>
          </p:nvSpPr>
          <p:spPr>
            <a:xfrm>
              <a:off x="782092" y="4286143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3"/>
            <p:cNvSpPr/>
            <p:nvPr/>
          </p:nvSpPr>
          <p:spPr>
            <a:xfrm>
              <a:off x="782092" y="4519856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3"/>
            <p:cNvSpPr/>
            <p:nvPr/>
          </p:nvSpPr>
          <p:spPr>
            <a:xfrm>
              <a:off x="770521" y="4754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3"/>
            <p:cNvSpPr/>
            <p:nvPr/>
          </p:nvSpPr>
          <p:spPr>
            <a:xfrm>
              <a:off x="770521" y="4988463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1"/>
                  </a:moveTo>
                  <a:cubicBezTo>
                    <a:pt x="894" y="1"/>
                    <a:pt x="685" y="75"/>
                    <a:pt x="518" y="243"/>
                  </a:cubicBezTo>
                  <a:cubicBezTo>
                    <a:pt x="1" y="759"/>
                    <a:pt x="366" y="1641"/>
                    <a:pt x="1126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3"/>
            <p:cNvSpPr/>
            <p:nvPr/>
          </p:nvSpPr>
          <p:spPr>
            <a:xfrm>
              <a:off x="528738" y="3817613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2"/>
                  </a:cubicBezTo>
                  <a:cubicBezTo>
                    <a:pt x="0" y="759"/>
                    <a:pt x="365" y="1671"/>
                    <a:pt x="1094" y="167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528738" y="4052202"/>
              <a:ext cx="72933" cy="62731"/>
            </a:xfrm>
            <a:custGeom>
              <a:avLst/>
              <a:gdLst/>
              <a:ahLst/>
              <a:cxnLst/>
              <a:rect l="l" t="t" r="r" b="b"/>
              <a:pathLst>
                <a:path w="1916" h="1648" extrusionOk="0">
                  <a:moveTo>
                    <a:pt x="1105" y="1"/>
                  </a:moveTo>
                  <a:cubicBezTo>
                    <a:pt x="899" y="1"/>
                    <a:pt x="688" y="79"/>
                    <a:pt x="517" y="250"/>
                  </a:cubicBezTo>
                  <a:cubicBezTo>
                    <a:pt x="0" y="766"/>
                    <a:pt x="365" y="1648"/>
                    <a:pt x="1094" y="1648"/>
                  </a:cubicBezTo>
                  <a:cubicBezTo>
                    <a:pt x="1550" y="1648"/>
                    <a:pt x="1915" y="1283"/>
                    <a:pt x="1915" y="827"/>
                  </a:cubicBezTo>
                  <a:cubicBezTo>
                    <a:pt x="1915" y="319"/>
                    <a:pt x="1521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528738" y="42861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528738" y="45198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3"/>
            <p:cNvSpPr/>
            <p:nvPr/>
          </p:nvSpPr>
          <p:spPr>
            <a:xfrm>
              <a:off x="528738" y="47542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528738" y="4988463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1"/>
                  </a:moveTo>
                  <a:cubicBezTo>
                    <a:pt x="890" y="1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1"/>
                    <a:pt x="1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3"/>
            <p:cNvSpPr/>
            <p:nvPr/>
          </p:nvSpPr>
          <p:spPr>
            <a:xfrm>
              <a:off x="296167" y="3817575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5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3"/>
            <p:cNvSpPr/>
            <p:nvPr/>
          </p:nvSpPr>
          <p:spPr>
            <a:xfrm>
              <a:off x="296167" y="4052430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296167" y="4286143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296167" y="4519856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285775" y="47542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3"/>
            <p:cNvSpPr/>
            <p:nvPr/>
          </p:nvSpPr>
          <p:spPr>
            <a:xfrm>
              <a:off x="285775" y="498846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099" y="1"/>
                  </a:moveTo>
                  <a:cubicBezTo>
                    <a:pt x="893" y="1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45" y="820"/>
                  </a:cubicBezTo>
                  <a:cubicBezTo>
                    <a:pt x="1945" y="327"/>
                    <a:pt x="1529" y="1"/>
                    <a:pt x="1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3"/>
            <p:cNvSpPr/>
            <p:nvPr/>
          </p:nvSpPr>
          <p:spPr>
            <a:xfrm>
              <a:off x="42813" y="3817613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2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3"/>
            <p:cNvSpPr/>
            <p:nvPr/>
          </p:nvSpPr>
          <p:spPr>
            <a:xfrm>
              <a:off x="43954" y="4052202"/>
              <a:ext cx="72933" cy="62731"/>
            </a:xfrm>
            <a:custGeom>
              <a:avLst/>
              <a:gdLst/>
              <a:ahLst/>
              <a:cxnLst/>
              <a:rect l="l" t="t" r="r" b="b"/>
              <a:pathLst>
                <a:path w="1916" h="1648" extrusionOk="0">
                  <a:moveTo>
                    <a:pt x="1082" y="1"/>
                  </a:moveTo>
                  <a:cubicBezTo>
                    <a:pt x="872" y="1"/>
                    <a:pt x="658" y="79"/>
                    <a:pt x="487" y="250"/>
                  </a:cubicBezTo>
                  <a:cubicBezTo>
                    <a:pt x="0" y="766"/>
                    <a:pt x="365" y="1648"/>
                    <a:pt x="1095" y="1648"/>
                  </a:cubicBezTo>
                  <a:cubicBezTo>
                    <a:pt x="1551" y="1648"/>
                    <a:pt x="1915" y="1283"/>
                    <a:pt x="1915" y="827"/>
                  </a:cubicBezTo>
                  <a:cubicBezTo>
                    <a:pt x="1915" y="319"/>
                    <a:pt x="1507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3"/>
            <p:cNvSpPr/>
            <p:nvPr/>
          </p:nvSpPr>
          <p:spPr>
            <a:xfrm>
              <a:off x="42813" y="4286181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3"/>
            <p:cNvSpPr/>
            <p:nvPr/>
          </p:nvSpPr>
          <p:spPr>
            <a:xfrm>
              <a:off x="42813" y="4519894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3"/>
            <p:cNvSpPr/>
            <p:nvPr/>
          </p:nvSpPr>
          <p:spPr>
            <a:xfrm>
              <a:off x="42813" y="47542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3"/>
            <p:cNvSpPr/>
            <p:nvPr/>
          </p:nvSpPr>
          <p:spPr>
            <a:xfrm>
              <a:off x="42813" y="4988463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1"/>
                  </a:moveTo>
                  <a:cubicBezTo>
                    <a:pt x="920" y="1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6_1">
    <p:bg>
      <p:bgPr>
        <a:solidFill>
          <a:schemeClr val="lt1"/>
        </a:solidFill>
        <a:effectLst/>
      </p:bgPr>
    </p:bg>
    <p:spTree>
      <p:nvGrpSpPr>
        <p:cNvPr id="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35"/>
          <p:cNvSpPr/>
          <p:nvPr/>
        </p:nvSpPr>
        <p:spPr>
          <a:xfrm>
            <a:off x="4166294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35"/>
          <p:cNvSpPr/>
          <p:nvPr/>
        </p:nvSpPr>
        <p:spPr>
          <a:xfrm>
            <a:off x="4166636" y="2179223"/>
            <a:ext cx="72590" cy="62503"/>
          </a:xfrm>
          <a:custGeom>
            <a:avLst/>
            <a:gdLst/>
            <a:ahLst/>
            <a:cxnLst/>
            <a:rect l="l" t="t" r="r" b="b"/>
            <a:pathLst>
              <a:path w="1907" h="1642" extrusionOk="0">
                <a:moveTo>
                  <a:pt x="1079" y="1"/>
                </a:moveTo>
                <a:cubicBezTo>
                  <a:pt x="879" y="1"/>
                  <a:pt x="675" y="76"/>
                  <a:pt x="508" y="242"/>
                </a:cubicBezTo>
                <a:cubicBezTo>
                  <a:pt x="0" y="750"/>
                  <a:pt x="345" y="1641"/>
                  <a:pt x="1051" y="1641"/>
                </a:cubicBezTo>
                <a:cubicBezTo>
                  <a:pt x="1062" y="1641"/>
                  <a:pt x="1074" y="1641"/>
                  <a:pt x="1086" y="1640"/>
                </a:cubicBezTo>
                <a:cubicBezTo>
                  <a:pt x="1542" y="1640"/>
                  <a:pt x="1907" y="1276"/>
                  <a:pt x="1907" y="850"/>
                </a:cubicBezTo>
                <a:cubicBezTo>
                  <a:pt x="1907" y="335"/>
                  <a:pt x="1501" y="1"/>
                  <a:pt x="10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35"/>
          <p:cNvSpPr/>
          <p:nvPr/>
        </p:nvSpPr>
        <p:spPr>
          <a:xfrm>
            <a:off x="4166294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35"/>
          <p:cNvSpPr/>
          <p:nvPr/>
        </p:nvSpPr>
        <p:spPr>
          <a:xfrm>
            <a:off x="4166294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5"/>
          <p:cNvSpPr/>
          <p:nvPr/>
        </p:nvSpPr>
        <p:spPr>
          <a:xfrm>
            <a:off x="4166294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0"/>
                  <a:pt x="1095" y="1640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5"/>
          <p:cNvSpPr/>
          <p:nvPr/>
        </p:nvSpPr>
        <p:spPr>
          <a:xfrm>
            <a:off x="4166294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8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5"/>
          <p:cNvSpPr/>
          <p:nvPr/>
        </p:nvSpPr>
        <p:spPr>
          <a:xfrm>
            <a:off x="4166294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5"/>
          <p:cNvSpPr/>
          <p:nvPr/>
        </p:nvSpPr>
        <p:spPr>
          <a:xfrm>
            <a:off x="4166294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5"/>
          <p:cNvSpPr/>
          <p:nvPr/>
        </p:nvSpPr>
        <p:spPr>
          <a:xfrm>
            <a:off x="3933760" y="1945472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5"/>
          <p:cNvSpPr/>
          <p:nvPr/>
        </p:nvSpPr>
        <p:spPr>
          <a:xfrm>
            <a:off x="3933760" y="2179147"/>
            <a:ext cx="63645" cy="62541"/>
          </a:xfrm>
          <a:custGeom>
            <a:avLst/>
            <a:gdLst/>
            <a:ahLst/>
            <a:cxnLst/>
            <a:rect l="l" t="t" r="r" b="b"/>
            <a:pathLst>
              <a:path w="167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35"/>
          <p:cNvSpPr/>
          <p:nvPr/>
        </p:nvSpPr>
        <p:spPr>
          <a:xfrm>
            <a:off x="3933760" y="241286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1"/>
                </a:moveTo>
                <a:cubicBezTo>
                  <a:pt x="365" y="1"/>
                  <a:pt x="0" y="396"/>
                  <a:pt x="0" y="852"/>
                </a:cubicBezTo>
                <a:cubicBezTo>
                  <a:pt x="0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5"/>
          <p:cNvSpPr/>
          <p:nvPr/>
        </p:nvSpPr>
        <p:spPr>
          <a:xfrm>
            <a:off x="3933760" y="264775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35"/>
          <p:cNvSpPr/>
          <p:nvPr/>
        </p:nvSpPr>
        <p:spPr>
          <a:xfrm>
            <a:off x="3933760" y="2881466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5"/>
          <p:cNvSpPr/>
          <p:nvPr/>
        </p:nvSpPr>
        <p:spPr>
          <a:xfrm>
            <a:off x="3923331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25" y="335"/>
                  <a:pt x="1513" y="1"/>
                  <a:pt x="10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5"/>
          <p:cNvSpPr/>
          <p:nvPr/>
        </p:nvSpPr>
        <p:spPr>
          <a:xfrm>
            <a:off x="3923331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5"/>
          <p:cNvSpPr/>
          <p:nvPr/>
        </p:nvSpPr>
        <p:spPr>
          <a:xfrm>
            <a:off x="3933760" y="358374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5"/>
          <p:cNvSpPr/>
          <p:nvPr/>
        </p:nvSpPr>
        <p:spPr>
          <a:xfrm>
            <a:off x="3680368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5"/>
          <p:cNvSpPr/>
          <p:nvPr/>
        </p:nvSpPr>
        <p:spPr>
          <a:xfrm>
            <a:off x="3680368" y="2179185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5"/>
          <p:cNvSpPr/>
          <p:nvPr/>
        </p:nvSpPr>
        <p:spPr>
          <a:xfrm>
            <a:off x="3680368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9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5"/>
          <p:cNvSpPr/>
          <p:nvPr/>
        </p:nvSpPr>
        <p:spPr>
          <a:xfrm>
            <a:off x="3680368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35"/>
          <p:cNvSpPr/>
          <p:nvPr/>
        </p:nvSpPr>
        <p:spPr>
          <a:xfrm>
            <a:off x="3680368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2"/>
                </a:cubicBezTo>
                <a:cubicBezTo>
                  <a:pt x="1" y="759"/>
                  <a:pt x="396" y="1640"/>
                  <a:pt x="1125" y="1640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35"/>
          <p:cNvSpPr/>
          <p:nvPr/>
        </p:nvSpPr>
        <p:spPr>
          <a:xfrm>
            <a:off x="368036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1" y="1"/>
                  <a:pt x="683" y="76"/>
                  <a:pt x="517" y="242"/>
                </a:cubicBezTo>
                <a:cubicBezTo>
                  <a:pt x="1" y="78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35"/>
          <p:cNvSpPr/>
          <p:nvPr/>
        </p:nvSpPr>
        <p:spPr>
          <a:xfrm>
            <a:off x="368036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35"/>
          <p:cNvSpPr/>
          <p:nvPr/>
        </p:nvSpPr>
        <p:spPr>
          <a:xfrm>
            <a:off x="3680368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35"/>
          <p:cNvSpPr/>
          <p:nvPr/>
        </p:nvSpPr>
        <p:spPr>
          <a:xfrm>
            <a:off x="3438547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35"/>
          <p:cNvSpPr/>
          <p:nvPr/>
        </p:nvSpPr>
        <p:spPr>
          <a:xfrm>
            <a:off x="3438547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2" y="1"/>
                </a:moveTo>
                <a:cubicBezTo>
                  <a:pt x="890" y="1"/>
                  <a:pt x="685" y="76"/>
                  <a:pt x="518" y="243"/>
                </a:cubicBezTo>
                <a:cubicBezTo>
                  <a:pt x="1" y="760"/>
                  <a:pt x="366" y="1641"/>
                  <a:pt x="1095" y="1641"/>
                </a:cubicBezTo>
                <a:cubicBezTo>
                  <a:pt x="1551" y="1641"/>
                  <a:pt x="1916" y="1277"/>
                  <a:pt x="1916" y="821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35"/>
          <p:cNvSpPr/>
          <p:nvPr/>
        </p:nvSpPr>
        <p:spPr>
          <a:xfrm>
            <a:off x="3438547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35"/>
          <p:cNvSpPr/>
          <p:nvPr/>
        </p:nvSpPr>
        <p:spPr>
          <a:xfrm>
            <a:off x="3438547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35"/>
          <p:cNvSpPr/>
          <p:nvPr/>
        </p:nvSpPr>
        <p:spPr>
          <a:xfrm>
            <a:off x="3438547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35"/>
          <p:cNvSpPr/>
          <p:nvPr/>
        </p:nvSpPr>
        <p:spPr>
          <a:xfrm>
            <a:off x="3438547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89"/>
                  <a:pt x="366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35"/>
          <p:cNvSpPr/>
          <p:nvPr/>
        </p:nvSpPr>
        <p:spPr>
          <a:xfrm>
            <a:off x="3438547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35"/>
          <p:cNvSpPr/>
          <p:nvPr/>
        </p:nvSpPr>
        <p:spPr>
          <a:xfrm>
            <a:off x="3438547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35"/>
          <p:cNvSpPr/>
          <p:nvPr/>
        </p:nvSpPr>
        <p:spPr>
          <a:xfrm>
            <a:off x="3195585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5"/>
          <p:cNvSpPr/>
          <p:nvPr/>
        </p:nvSpPr>
        <p:spPr>
          <a:xfrm>
            <a:off x="3195585" y="2179185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099" y="1"/>
                </a:moveTo>
                <a:cubicBezTo>
                  <a:pt x="894" y="1"/>
                  <a:pt x="685" y="76"/>
                  <a:pt x="517" y="243"/>
                </a:cubicBezTo>
                <a:cubicBezTo>
                  <a:pt x="1" y="760"/>
                  <a:pt x="365" y="1641"/>
                  <a:pt x="1095" y="1641"/>
                </a:cubicBezTo>
                <a:cubicBezTo>
                  <a:pt x="155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35"/>
          <p:cNvSpPr/>
          <p:nvPr/>
        </p:nvSpPr>
        <p:spPr>
          <a:xfrm>
            <a:off x="3195585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35"/>
          <p:cNvSpPr/>
          <p:nvPr/>
        </p:nvSpPr>
        <p:spPr>
          <a:xfrm>
            <a:off x="3195585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35"/>
          <p:cNvSpPr/>
          <p:nvPr/>
        </p:nvSpPr>
        <p:spPr>
          <a:xfrm>
            <a:off x="3195585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40"/>
                </a:cubicBezTo>
                <a:cubicBezTo>
                  <a:pt x="155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35"/>
          <p:cNvSpPr/>
          <p:nvPr/>
        </p:nvSpPr>
        <p:spPr>
          <a:xfrm>
            <a:off x="3195585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35"/>
          <p:cNvSpPr/>
          <p:nvPr/>
        </p:nvSpPr>
        <p:spPr>
          <a:xfrm>
            <a:off x="3195585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35"/>
          <p:cNvSpPr/>
          <p:nvPr/>
        </p:nvSpPr>
        <p:spPr>
          <a:xfrm>
            <a:off x="3195585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35"/>
          <p:cNvSpPr/>
          <p:nvPr/>
        </p:nvSpPr>
        <p:spPr>
          <a:xfrm>
            <a:off x="2953802" y="1945510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35"/>
          <p:cNvSpPr/>
          <p:nvPr/>
        </p:nvSpPr>
        <p:spPr>
          <a:xfrm>
            <a:off x="2953802" y="2179185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35"/>
          <p:cNvSpPr/>
          <p:nvPr/>
        </p:nvSpPr>
        <p:spPr>
          <a:xfrm>
            <a:off x="2953802" y="2412936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35"/>
          <p:cNvSpPr/>
          <p:nvPr/>
        </p:nvSpPr>
        <p:spPr>
          <a:xfrm>
            <a:off x="2953802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35"/>
          <p:cNvSpPr/>
          <p:nvPr/>
        </p:nvSpPr>
        <p:spPr>
          <a:xfrm>
            <a:off x="2953802" y="2881504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35"/>
          <p:cNvSpPr/>
          <p:nvPr/>
        </p:nvSpPr>
        <p:spPr>
          <a:xfrm>
            <a:off x="2953802" y="3115218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35"/>
          <p:cNvSpPr/>
          <p:nvPr/>
        </p:nvSpPr>
        <p:spPr>
          <a:xfrm>
            <a:off x="2953802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35"/>
          <p:cNvSpPr/>
          <p:nvPr/>
        </p:nvSpPr>
        <p:spPr>
          <a:xfrm>
            <a:off x="2953802" y="3583786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35"/>
          <p:cNvSpPr/>
          <p:nvPr/>
        </p:nvSpPr>
        <p:spPr>
          <a:xfrm>
            <a:off x="2721231" y="1945472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35"/>
          <p:cNvSpPr/>
          <p:nvPr/>
        </p:nvSpPr>
        <p:spPr>
          <a:xfrm>
            <a:off x="2721231" y="2179147"/>
            <a:ext cx="62503" cy="62541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35"/>
          <p:cNvSpPr/>
          <p:nvPr/>
        </p:nvSpPr>
        <p:spPr>
          <a:xfrm>
            <a:off x="2721231" y="241286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35"/>
          <p:cNvSpPr/>
          <p:nvPr/>
        </p:nvSpPr>
        <p:spPr>
          <a:xfrm>
            <a:off x="2721231" y="264775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35"/>
          <p:cNvSpPr/>
          <p:nvPr/>
        </p:nvSpPr>
        <p:spPr>
          <a:xfrm>
            <a:off x="2721231" y="2881466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35"/>
          <p:cNvSpPr/>
          <p:nvPr/>
        </p:nvSpPr>
        <p:spPr>
          <a:xfrm>
            <a:off x="2710801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89"/>
                  <a:pt x="366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35"/>
          <p:cNvSpPr/>
          <p:nvPr/>
        </p:nvSpPr>
        <p:spPr>
          <a:xfrm>
            <a:off x="2710801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35"/>
          <p:cNvSpPr/>
          <p:nvPr/>
        </p:nvSpPr>
        <p:spPr>
          <a:xfrm>
            <a:off x="2721231" y="358374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35"/>
          <p:cNvSpPr/>
          <p:nvPr/>
        </p:nvSpPr>
        <p:spPr>
          <a:xfrm>
            <a:off x="2467838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35"/>
          <p:cNvSpPr/>
          <p:nvPr/>
        </p:nvSpPr>
        <p:spPr>
          <a:xfrm>
            <a:off x="2467838" y="217922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35"/>
          <p:cNvSpPr/>
          <p:nvPr/>
        </p:nvSpPr>
        <p:spPr>
          <a:xfrm>
            <a:off x="2467838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35"/>
          <p:cNvSpPr/>
          <p:nvPr/>
        </p:nvSpPr>
        <p:spPr>
          <a:xfrm>
            <a:off x="2467838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35"/>
          <p:cNvSpPr/>
          <p:nvPr/>
        </p:nvSpPr>
        <p:spPr>
          <a:xfrm>
            <a:off x="2467838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35"/>
          <p:cNvSpPr/>
          <p:nvPr/>
        </p:nvSpPr>
        <p:spPr>
          <a:xfrm>
            <a:off x="2467838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35"/>
          <p:cNvSpPr/>
          <p:nvPr/>
        </p:nvSpPr>
        <p:spPr>
          <a:xfrm>
            <a:off x="2467838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35"/>
          <p:cNvSpPr/>
          <p:nvPr/>
        </p:nvSpPr>
        <p:spPr>
          <a:xfrm>
            <a:off x="2467838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35"/>
          <p:cNvSpPr/>
          <p:nvPr/>
        </p:nvSpPr>
        <p:spPr>
          <a:xfrm>
            <a:off x="2236447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35"/>
          <p:cNvSpPr/>
          <p:nvPr/>
        </p:nvSpPr>
        <p:spPr>
          <a:xfrm>
            <a:off x="2236447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35"/>
          <p:cNvSpPr/>
          <p:nvPr/>
        </p:nvSpPr>
        <p:spPr>
          <a:xfrm>
            <a:off x="2236447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35"/>
          <p:cNvSpPr/>
          <p:nvPr/>
        </p:nvSpPr>
        <p:spPr>
          <a:xfrm>
            <a:off x="2236447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35"/>
          <p:cNvSpPr/>
          <p:nvPr/>
        </p:nvSpPr>
        <p:spPr>
          <a:xfrm>
            <a:off x="2236447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35"/>
          <p:cNvSpPr/>
          <p:nvPr/>
        </p:nvSpPr>
        <p:spPr>
          <a:xfrm>
            <a:off x="2224876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8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35"/>
          <p:cNvSpPr/>
          <p:nvPr/>
        </p:nvSpPr>
        <p:spPr>
          <a:xfrm>
            <a:off x="2224876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35"/>
          <p:cNvSpPr/>
          <p:nvPr/>
        </p:nvSpPr>
        <p:spPr>
          <a:xfrm>
            <a:off x="2236447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35"/>
          <p:cNvSpPr/>
          <p:nvPr/>
        </p:nvSpPr>
        <p:spPr>
          <a:xfrm>
            <a:off x="1983093" y="1945510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35"/>
          <p:cNvSpPr/>
          <p:nvPr/>
        </p:nvSpPr>
        <p:spPr>
          <a:xfrm>
            <a:off x="1983093" y="2179185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35"/>
          <p:cNvSpPr/>
          <p:nvPr/>
        </p:nvSpPr>
        <p:spPr>
          <a:xfrm>
            <a:off x="1983093" y="2412936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35"/>
          <p:cNvSpPr/>
          <p:nvPr/>
        </p:nvSpPr>
        <p:spPr>
          <a:xfrm>
            <a:off x="1983093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35"/>
          <p:cNvSpPr/>
          <p:nvPr/>
        </p:nvSpPr>
        <p:spPr>
          <a:xfrm>
            <a:off x="1983093" y="2881504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35"/>
          <p:cNvSpPr/>
          <p:nvPr/>
        </p:nvSpPr>
        <p:spPr>
          <a:xfrm>
            <a:off x="1983093" y="3115218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35"/>
          <p:cNvSpPr/>
          <p:nvPr/>
        </p:nvSpPr>
        <p:spPr>
          <a:xfrm>
            <a:off x="1983093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35"/>
          <p:cNvSpPr/>
          <p:nvPr/>
        </p:nvSpPr>
        <p:spPr>
          <a:xfrm>
            <a:off x="1983093" y="3583786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35"/>
          <p:cNvSpPr/>
          <p:nvPr/>
        </p:nvSpPr>
        <p:spPr>
          <a:xfrm>
            <a:off x="1750522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35"/>
          <p:cNvSpPr/>
          <p:nvPr/>
        </p:nvSpPr>
        <p:spPr>
          <a:xfrm>
            <a:off x="1750522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35"/>
          <p:cNvSpPr/>
          <p:nvPr/>
        </p:nvSpPr>
        <p:spPr>
          <a:xfrm>
            <a:off x="1750522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35"/>
          <p:cNvSpPr/>
          <p:nvPr/>
        </p:nvSpPr>
        <p:spPr>
          <a:xfrm>
            <a:off x="1750522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35"/>
          <p:cNvSpPr/>
          <p:nvPr/>
        </p:nvSpPr>
        <p:spPr>
          <a:xfrm>
            <a:off x="1750522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35"/>
          <p:cNvSpPr/>
          <p:nvPr/>
        </p:nvSpPr>
        <p:spPr>
          <a:xfrm>
            <a:off x="1740092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35"/>
          <p:cNvSpPr/>
          <p:nvPr/>
        </p:nvSpPr>
        <p:spPr>
          <a:xfrm>
            <a:off x="1740092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35"/>
          <p:cNvSpPr/>
          <p:nvPr/>
        </p:nvSpPr>
        <p:spPr>
          <a:xfrm>
            <a:off x="1750522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35"/>
          <p:cNvSpPr/>
          <p:nvPr/>
        </p:nvSpPr>
        <p:spPr>
          <a:xfrm>
            <a:off x="1497129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35"/>
          <p:cNvSpPr/>
          <p:nvPr/>
        </p:nvSpPr>
        <p:spPr>
          <a:xfrm>
            <a:off x="1497129" y="2179185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122" y="1"/>
                </a:moveTo>
                <a:cubicBezTo>
                  <a:pt x="921" y="1"/>
                  <a:pt x="715" y="76"/>
                  <a:pt x="548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35"/>
          <p:cNvSpPr/>
          <p:nvPr/>
        </p:nvSpPr>
        <p:spPr>
          <a:xfrm>
            <a:off x="1497129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35"/>
          <p:cNvSpPr/>
          <p:nvPr/>
        </p:nvSpPr>
        <p:spPr>
          <a:xfrm>
            <a:off x="1497129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35"/>
          <p:cNvSpPr/>
          <p:nvPr/>
        </p:nvSpPr>
        <p:spPr>
          <a:xfrm>
            <a:off x="1497129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40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35"/>
          <p:cNvSpPr/>
          <p:nvPr/>
        </p:nvSpPr>
        <p:spPr>
          <a:xfrm>
            <a:off x="1497129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35"/>
          <p:cNvSpPr/>
          <p:nvPr/>
        </p:nvSpPr>
        <p:spPr>
          <a:xfrm>
            <a:off x="1497129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35"/>
          <p:cNvSpPr/>
          <p:nvPr/>
        </p:nvSpPr>
        <p:spPr>
          <a:xfrm>
            <a:off x="1497129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35"/>
          <p:cNvSpPr/>
          <p:nvPr/>
        </p:nvSpPr>
        <p:spPr>
          <a:xfrm>
            <a:off x="1265738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35"/>
          <p:cNvSpPr/>
          <p:nvPr/>
        </p:nvSpPr>
        <p:spPr>
          <a:xfrm>
            <a:off x="1265738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35"/>
          <p:cNvSpPr/>
          <p:nvPr/>
        </p:nvSpPr>
        <p:spPr>
          <a:xfrm>
            <a:off x="1265738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35"/>
          <p:cNvSpPr/>
          <p:nvPr/>
        </p:nvSpPr>
        <p:spPr>
          <a:xfrm>
            <a:off x="1265738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5"/>
          <p:cNvSpPr/>
          <p:nvPr/>
        </p:nvSpPr>
        <p:spPr>
          <a:xfrm>
            <a:off x="1265738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35"/>
          <p:cNvSpPr/>
          <p:nvPr/>
        </p:nvSpPr>
        <p:spPr>
          <a:xfrm>
            <a:off x="1255347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35"/>
          <p:cNvSpPr/>
          <p:nvPr/>
        </p:nvSpPr>
        <p:spPr>
          <a:xfrm>
            <a:off x="1255347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35"/>
          <p:cNvSpPr/>
          <p:nvPr/>
        </p:nvSpPr>
        <p:spPr>
          <a:xfrm>
            <a:off x="1265738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35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35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35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35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35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35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35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35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35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35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35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35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35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35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35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35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35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35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35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35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35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35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35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35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35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35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35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35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35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35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35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35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35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35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0" name="Google Shape;3700;p35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1" name="Google Shape;3701;p35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35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35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35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35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35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35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35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35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35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35"/>
          <p:cNvSpPr/>
          <p:nvPr/>
        </p:nvSpPr>
        <p:spPr>
          <a:xfrm>
            <a:off x="416629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35"/>
          <p:cNvSpPr/>
          <p:nvPr/>
        </p:nvSpPr>
        <p:spPr>
          <a:xfrm>
            <a:off x="4165152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35"/>
          <p:cNvSpPr/>
          <p:nvPr/>
        </p:nvSpPr>
        <p:spPr>
          <a:xfrm>
            <a:off x="4166294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5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35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35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35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35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35"/>
          <p:cNvSpPr/>
          <p:nvPr/>
        </p:nvSpPr>
        <p:spPr>
          <a:xfrm>
            <a:off x="392333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35"/>
          <p:cNvSpPr/>
          <p:nvPr/>
        </p:nvSpPr>
        <p:spPr>
          <a:xfrm>
            <a:off x="3923331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35"/>
          <p:cNvSpPr/>
          <p:nvPr/>
        </p:nvSpPr>
        <p:spPr>
          <a:xfrm>
            <a:off x="3923331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35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5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5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35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35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5"/>
          <p:cNvSpPr/>
          <p:nvPr/>
        </p:nvSpPr>
        <p:spPr>
          <a:xfrm>
            <a:off x="368036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35"/>
          <p:cNvSpPr/>
          <p:nvPr/>
        </p:nvSpPr>
        <p:spPr>
          <a:xfrm>
            <a:off x="3680368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35"/>
          <p:cNvSpPr/>
          <p:nvPr/>
        </p:nvSpPr>
        <p:spPr>
          <a:xfrm>
            <a:off x="368036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35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35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35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35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35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5"/>
          <p:cNvSpPr/>
          <p:nvPr/>
        </p:nvSpPr>
        <p:spPr>
          <a:xfrm>
            <a:off x="34385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35"/>
          <p:cNvSpPr/>
          <p:nvPr/>
        </p:nvSpPr>
        <p:spPr>
          <a:xfrm>
            <a:off x="34385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35"/>
          <p:cNvSpPr/>
          <p:nvPr/>
        </p:nvSpPr>
        <p:spPr>
          <a:xfrm>
            <a:off x="34385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35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35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35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35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35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35"/>
          <p:cNvSpPr/>
          <p:nvPr/>
        </p:nvSpPr>
        <p:spPr>
          <a:xfrm>
            <a:off x="319558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35"/>
          <p:cNvSpPr/>
          <p:nvPr/>
        </p:nvSpPr>
        <p:spPr>
          <a:xfrm>
            <a:off x="3195585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35"/>
          <p:cNvSpPr/>
          <p:nvPr/>
        </p:nvSpPr>
        <p:spPr>
          <a:xfrm>
            <a:off x="3195585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35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35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35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35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35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35"/>
          <p:cNvSpPr/>
          <p:nvPr/>
        </p:nvSpPr>
        <p:spPr>
          <a:xfrm>
            <a:off x="2953802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35"/>
          <p:cNvSpPr/>
          <p:nvPr/>
        </p:nvSpPr>
        <p:spPr>
          <a:xfrm>
            <a:off x="2953802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35"/>
          <p:cNvSpPr/>
          <p:nvPr/>
        </p:nvSpPr>
        <p:spPr>
          <a:xfrm>
            <a:off x="2953802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35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35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35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35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35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35"/>
          <p:cNvSpPr/>
          <p:nvPr/>
        </p:nvSpPr>
        <p:spPr>
          <a:xfrm>
            <a:off x="271080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35"/>
          <p:cNvSpPr/>
          <p:nvPr/>
        </p:nvSpPr>
        <p:spPr>
          <a:xfrm>
            <a:off x="2710801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35"/>
          <p:cNvSpPr/>
          <p:nvPr/>
        </p:nvSpPr>
        <p:spPr>
          <a:xfrm>
            <a:off x="2710801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35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35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35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35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35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35"/>
          <p:cNvSpPr/>
          <p:nvPr/>
        </p:nvSpPr>
        <p:spPr>
          <a:xfrm>
            <a:off x="246783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35"/>
          <p:cNvSpPr/>
          <p:nvPr/>
        </p:nvSpPr>
        <p:spPr>
          <a:xfrm>
            <a:off x="2467838" y="1470242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35"/>
          <p:cNvSpPr/>
          <p:nvPr/>
        </p:nvSpPr>
        <p:spPr>
          <a:xfrm>
            <a:off x="2467838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35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35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35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35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35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35"/>
          <p:cNvSpPr/>
          <p:nvPr/>
        </p:nvSpPr>
        <p:spPr>
          <a:xfrm>
            <a:off x="2224876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35"/>
          <p:cNvSpPr/>
          <p:nvPr/>
        </p:nvSpPr>
        <p:spPr>
          <a:xfrm>
            <a:off x="2224876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35"/>
          <p:cNvSpPr/>
          <p:nvPr/>
        </p:nvSpPr>
        <p:spPr>
          <a:xfrm>
            <a:off x="2224876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35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5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5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35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35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35"/>
          <p:cNvSpPr/>
          <p:nvPr/>
        </p:nvSpPr>
        <p:spPr>
          <a:xfrm>
            <a:off x="198309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35"/>
          <p:cNvSpPr/>
          <p:nvPr/>
        </p:nvSpPr>
        <p:spPr>
          <a:xfrm>
            <a:off x="1983093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35"/>
          <p:cNvSpPr/>
          <p:nvPr/>
        </p:nvSpPr>
        <p:spPr>
          <a:xfrm>
            <a:off x="1983093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35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35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35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35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35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35"/>
          <p:cNvSpPr/>
          <p:nvPr/>
        </p:nvSpPr>
        <p:spPr>
          <a:xfrm>
            <a:off x="174009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35"/>
          <p:cNvSpPr/>
          <p:nvPr/>
        </p:nvSpPr>
        <p:spPr>
          <a:xfrm>
            <a:off x="1740092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35"/>
          <p:cNvSpPr/>
          <p:nvPr/>
        </p:nvSpPr>
        <p:spPr>
          <a:xfrm>
            <a:off x="1740092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35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35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35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35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35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35"/>
          <p:cNvSpPr/>
          <p:nvPr/>
        </p:nvSpPr>
        <p:spPr>
          <a:xfrm>
            <a:off x="149712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35"/>
          <p:cNvSpPr/>
          <p:nvPr/>
        </p:nvSpPr>
        <p:spPr>
          <a:xfrm>
            <a:off x="1497129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35"/>
          <p:cNvSpPr/>
          <p:nvPr/>
        </p:nvSpPr>
        <p:spPr>
          <a:xfrm>
            <a:off x="1497129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35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35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35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35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35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35"/>
          <p:cNvSpPr/>
          <p:nvPr/>
        </p:nvSpPr>
        <p:spPr>
          <a:xfrm>
            <a:off x="12553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35"/>
          <p:cNvSpPr/>
          <p:nvPr/>
        </p:nvSpPr>
        <p:spPr>
          <a:xfrm>
            <a:off x="12553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35"/>
          <p:cNvSpPr/>
          <p:nvPr/>
        </p:nvSpPr>
        <p:spPr>
          <a:xfrm>
            <a:off x="12553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5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35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35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35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35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35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35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35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35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35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35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35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35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35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35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35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35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35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35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35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35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35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35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35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35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35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35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35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35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35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35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35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35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35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35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35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35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35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35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35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35"/>
          <p:cNvSpPr/>
          <p:nvPr/>
        </p:nvSpPr>
        <p:spPr>
          <a:xfrm>
            <a:off x="4167431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35"/>
          <p:cNvSpPr/>
          <p:nvPr/>
        </p:nvSpPr>
        <p:spPr>
          <a:xfrm>
            <a:off x="4167431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35"/>
          <p:cNvSpPr/>
          <p:nvPr/>
        </p:nvSpPr>
        <p:spPr>
          <a:xfrm>
            <a:off x="4167431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35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35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35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35"/>
          <p:cNvSpPr/>
          <p:nvPr/>
        </p:nvSpPr>
        <p:spPr>
          <a:xfrm>
            <a:off x="3934898" y="38175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35"/>
          <p:cNvSpPr/>
          <p:nvPr/>
        </p:nvSpPr>
        <p:spPr>
          <a:xfrm>
            <a:off x="3934898" y="40524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35"/>
          <p:cNvSpPr/>
          <p:nvPr/>
        </p:nvSpPr>
        <p:spPr>
          <a:xfrm>
            <a:off x="3934898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35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35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35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35"/>
          <p:cNvSpPr/>
          <p:nvPr/>
        </p:nvSpPr>
        <p:spPr>
          <a:xfrm>
            <a:off x="3681506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35"/>
          <p:cNvSpPr/>
          <p:nvPr/>
        </p:nvSpPr>
        <p:spPr>
          <a:xfrm>
            <a:off x="3681506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35"/>
          <p:cNvSpPr/>
          <p:nvPr/>
        </p:nvSpPr>
        <p:spPr>
          <a:xfrm>
            <a:off x="3681506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35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35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35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35"/>
          <p:cNvSpPr/>
          <p:nvPr/>
        </p:nvSpPr>
        <p:spPr>
          <a:xfrm>
            <a:off x="3450114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35"/>
          <p:cNvSpPr/>
          <p:nvPr/>
        </p:nvSpPr>
        <p:spPr>
          <a:xfrm>
            <a:off x="3450114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35"/>
          <p:cNvSpPr/>
          <p:nvPr/>
        </p:nvSpPr>
        <p:spPr>
          <a:xfrm>
            <a:off x="345011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35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35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35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35"/>
          <p:cNvSpPr/>
          <p:nvPr/>
        </p:nvSpPr>
        <p:spPr>
          <a:xfrm>
            <a:off x="3196722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35"/>
          <p:cNvSpPr/>
          <p:nvPr/>
        </p:nvSpPr>
        <p:spPr>
          <a:xfrm>
            <a:off x="3196722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35"/>
          <p:cNvSpPr/>
          <p:nvPr/>
        </p:nvSpPr>
        <p:spPr>
          <a:xfrm>
            <a:off x="3196722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35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35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35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35"/>
          <p:cNvSpPr/>
          <p:nvPr/>
        </p:nvSpPr>
        <p:spPr>
          <a:xfrm>
            <a:off x="2965331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35"/>
          <p:cNvSpPr/>
          <p:nvPr/>
        </p:nvSpPr>
        <p:spPr>
          <a:xfrm>
            <a:off x="2965331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35"/>
          <p:cNvSpPr/>
          <p:nvPr/>
        </p:nvSpPr>
        <p:spPr>
          <a:xfrm>
            <a:off x="2965331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35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35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35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35"/>
          <p:cNvSpPr/>
          <p:nvPr/>
        </p:nvSpPr>
        <p:spPr>
          <a:xfrm>
            <a:off x="2711939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35"/>
          <p:cNvSpPr/>
          <p:nvPr/>
        </p:nvSpPr>
        <p:spPr>
          <a:xfrm>
            <a:off x="2711939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35"/>
          <p:cNvSpPr/>
          <p:nvPr/>
        </p:nvSpPr>
        <p:spPr>
          <a:xfrm>
            <a:off x="271193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35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35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35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35"/>
          <p:cNvSpPr/>
          <p:nvPr/>
        </p:nvSpPr>
        <p:spPr>
          <a:xfrm>
            <a:off x="2479405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35"/>
          <p:cNvSpPr/>
          <p:nvPr/>
        </p:nvSpPr>
        <p:spPr>
          <a:xfrm>
            <a:off x="2479405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35"/>
          <p:cNvSpPr/>
          <p:nvPr/>
        </p:nvSpPr>
        <p:spPr>
          <a:xfrm>
            <a:off x="247940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35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35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35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35"/>
          <p:cNvSpPr/>
          <p:nvPr/>
        </p:nvSpPr>
        <p:spPr>
          <a:xfrm>
            <a:off x="2226013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35"/>
          <p:cNvSpPr/>
          <p:nvPr/>
        </p:nvSpPr>
        <p:spPr>
          <a:xfrm>
            <a:off x="2226013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35"/>
          <p:cNvSpPr/>
          <p:nvPr/>
        </p:nvSpPr>
        <p:spPr>
          <a:xfrm>
            <a:off x="2226013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35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35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35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35"/>
          <p:cNvSpPr/>
          <p:nvPr/>
        </p:nvSpPr>
        <p:spPr>
          <a:xfrm>
            <a:off x="1994622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35"/>
          <p:cNvSpPr/>
          <p:nvPr/>
        </p:nvSpPr>
        <p:spPr>
          <a:xfrm>
            <a:off x="1994622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35"/>
          <p:cNvSpPr/>
          <p:nvPr/>
        </p:nvSpPr>
        <p:spPr>
          <a:xfrm>
            <a:off x="199462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35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35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35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35"/>
          <p:cNvSpPr/>
          <p:nvPr/>
        </p:nvSpPr>
        <p:spPr>
          <a:xfrm>
            <a:off x="1741230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35"/>
          <p:cNvSpPr/>
          <p:nvPr/>
        </p:nvSpPr>
        <p:spPr>
          <a:xfrm>
            <a:off x="1741230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35"/>
          <p:cNvSpPr/>
          <p:nvPr/>
        </p:nvSpPr>
        <p:spPr>
          <a:xfrm>
            <a:off x="1741230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35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35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35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35"/>
          <p:cNvSpPr/>
          <p:nvPr/>
        </p:nvSpPr>
        <p:spPr>
          <a:xfrm>
            <a:off x="1498267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35"/>
          <p:cNvSpPr/>
          <p:nvPr/>
        </p:nvSpPr>
        <p:spPr>
          <a:xfrm>
            <a:off x="1499447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35"/>
          <p:cNvSpPr/>
          <p:nvPr/>
        </p:nvSpPr>
        <p:spPr>
          <a:xfrm>
            <a:off x="1498267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35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35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256484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>
            <a:off x="125648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>
            <a:off x="1256484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35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35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35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35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35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35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35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35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35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35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35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35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35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35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35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35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35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35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35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35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35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35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35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35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35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35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35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35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35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35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35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6" name="Google Shape;3956;p35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35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8" name="Google Shape;3958;p35"/>
          <p:cNvSpPr/>
          <p:nvPr/>
        </p:nvSpPr>
        <p:spPr>
          <a:xfrm>
            <a:off x="0" y="1226700"/>
            <a:ext cx="9144000" cy="269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35"/>
          <p:cNvSpPr txBox="1">
            <a:spLocks noGrp="1"/>
          </p:cNvSpPr>
          <p:nvPr>
            <p:ph type="title" hasCustomPrompt="1"/>
          </p:nvPr>
        </p:nvSpPr>
        <p:spPr>
          <a:xfrm>
            <a:off x="1365450" y="1535888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60" name="Google Shape;3960;p35"/>
          <p:cNvSpPr txBox="1">
            <a:spLocks noGrp="1"/>
          </p:cNvSpPr>
          <p:nvPr>
            <p:ph type="title" idx="2" hasCustomPrompt="1"/>
          </p:nvPr>
        </p:nvSpPr>
        <p:spPr>
          <a:xfrm>
            <a:off x="3811650" y="2892863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61" name="Google Shape;3961;p35"/>
          <p:cNvSpPr txBox="1">
            <a:spLocks noGrp="1"/>
          </p:cNvSpPr>
          <p:nvPr>
            <p:ph type="title" idx="3" hasCustomPrompt="1"/>
          </p:nvPr>
        </p:nvSpPr>
        <p:spPr>
          <a:xfrm>
            <a:off x="6257850" y="1535888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62" name="Google Shape;3962;p35"/>
          <p:cNvSpPr txBox="1">
            <a:spLocks noGrp="1"/>
          </p:cNvSpPr>
          <p:nvPr>
            <p:ph type="title" idx="4"/>
          </p:nvPr>
        </p:nvSpPr>
        <p:spPr>
          <a:xfrm>
            <a:off x="958200" y="2604442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3" name="Google Shape;3963;p35"/>
          <p:cNvSpPr txBox="1">
            <a:spLocks noGrp="1"/>
          </p:cNvSpPr>
          <p:nvPr>
            <p:ph type="subTitle" idx="1"/>
          </p:nvPr>
        </p:nvSpPr>
        <p:spPr>
          <a:xfrm>
            <a:off x="958200" y="2979016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4" name="Google Shape;3964;p35"/>
          <p:cNvSpPr txBox="1">
            <a:spLocks noGrp="1"/>
          </p:cNvSpPr>
          <p:nvPr>
            <p:ph type="title" idx="5"/>
          </p:nvPr>
        </p:nvSpPr>
        <p:spPr>
          <a:xfrm>
            <a:off x="3404397" y="1535888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5" name="Google Shape;3965;p35"/>
          <p:cNvSpPr txBox="1">
            <a:spLocks noGrp="1"/>
          </p:cNvSpPr>
          <p:nvPr>
            <p:ph type="subTitle" idx="6"/>
          </p:nvPr>
        </p:nvSpPr>
        <p:spPr>
          <a:xfrm>
            <a:off x="3404397" y="1910461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6" name="Google Shape;3966;p35"/>
          <p:cNvSpPr txBox="1">
            <a:spLocks noGrp="1"/>
          </p:cNvSpPr>
          <p:nvPr>
            <p:ph type="title" idx="7"/>
          </p:nvPr>
        </p:nvSpPr>
        <p:spPr>
          <a:xfrm>
            <a:off x="5850609" y="2604444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7" name="Google Shape;3967;p35"/>
          <p:cNvSpPr txBox="1">
            <a:spLocks noGrp="1"/>
          </p:cNvSpPr>
          <p:nvPr>
            <p:ph type="subTitle" idx="8"/>
          </p:nvPr>
        </p:nvSpPr>
        <p:spPr>
          <a:xfrm>
            <a:off x="5850609" y="2979017"/>
            <a:ext cx="2241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68" name="Google Shape;3968;p35"/>
          <p:cNvSpPr txBox="1">
            <a:spLocks noGrp="1"/>
          </p:cNvSpPr>
          <p:nvPr>
            <p:ph type="title" idx="9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_1">
    <p:bg>
      <p:bgPr>
        <a:solidFill>
          <a:schemeClr val="dk1"/>
        </a:solidFill>
        <a:effectLst/>
      </p:bgPr>
    </p:bg>
    <p:spTree>
      <p:nvGrpSpPr>
        <p:cNvPr id="1" name="Shape 4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Google Shape;4120;p38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21" name="Google Shape;4121;p38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2" name="Google Shape;4122;p38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3" name="Google Shape;4123;p38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4" name="Google Shape;4124;p38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5" name="Google Shape;4125;p38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6" name="Google Shape;4126;p38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7" name="Google Shape;4127;p38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8" name="Google Shape;4128;p38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9" name="Google Shape;4129;p38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0" name="Google Shape;4130;p38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8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2" name="Google Shape;4132;p38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3" name="Google Shape;4133;p38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4" name="Google Shape;4134;p38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5" name="Google Shape;4135;p38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6" name="Google Shape;4136;p38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38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38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38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38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38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38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38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38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38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38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38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38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38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38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38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38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38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38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38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38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38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38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38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38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38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38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38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38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38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38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38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38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38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38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38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38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38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38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38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38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38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38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38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38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38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38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38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38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38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38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38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38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38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38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38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38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bg>
      <p:bgPr>
        <a:solidFill>
          <a:schemeClr val="lt1"/>
        </a:solidFill>
        <a:effectLst/>
      </p:bgPr>
    </p:bg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42"/>
          <p:cNvSpPr/>
          <p:nvPr/>
        </p:nvSpPr>
        <p:spPr>
          <a:xfrm>
            <a:off x="736917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42"/>
          <p:cNvSpPr txBox="1">
            <a:spLocks noGrp="1"/>
          </p:cNvSpPr>
          <p:nvPr>
            <p:ph type="subTitle" idx="1"/>
          </p:nvPr>
        </p:nvSpPr>
        <p:spPr>
          <a:xfrm>
            <a:off x="2324250" y="4184550"/>
            <a:ext cx="44955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422" name="Google Shape;4422;p42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3" name="Google Shape;4423;p42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42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42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42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42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42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42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42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42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42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42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42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42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42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42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42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42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42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42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42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42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42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42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42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42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42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42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42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42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42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42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42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42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42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42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42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42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42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42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42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42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42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42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42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42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42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42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42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42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42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42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42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42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42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42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42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42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42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42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42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42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42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42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42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42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42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42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42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42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42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42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42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42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42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42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42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42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42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42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42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42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42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42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42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42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42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42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42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42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42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42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42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42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2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42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42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42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42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42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42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42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42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42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42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42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42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42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42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42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42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dk1"/>
        </a:solidFill>
        <a:effectLst/>
      </p:bgPr>
    </p:bg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p46"/>
          <p:cNvSpPr/>
          <p:nvPr/>
        </p:nvSpPr>
        <p:spPr>
          <a:xfrm>
            <a:off x="6527225" y="-25"/>
            <a:ext cx="2616768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0" name="Google Shape;4710;p46"/>
          <p:cNvSpPr/>
          <p:nvPr/>
        </p:nvSpPr>
        <p:spPr>
          <a:xfrm>
            <a:off x="7358100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1" name="Google Shape;4711;p46"/>
          <p:cNvSpPr txBox="1">
            <a:spLocks noGrp="1"/>
          </p:cNvSpPr>
          <p:nvPr>
            <p:ph type="title"/>
          </p:nvPr>
        </p:nvSpPr>
        <p:spPr>
          <a:xfrm>
            <a:off x="713225" y="433700"/>
            <a:ext cx="40452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12" name="Google Shape;4712;p46"/>
          <p:cNvSpPr txBox="1">
            <a:spLocks noGrp="1"/>
          </p:cNvSpPr>
          <p:nvPr>
            <p:ph type="subTitle" idx="1"/>
          </p:nvPr>
        </p:nvSpPr>
        <p:spPr>
          <a:xfrm>
            <a:off x="713225" y="15561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13" name="Google Shape;4713;p46"/>
          <p:cNvSpPr txBox="1"/>
          <p:nvPr/>
        </p:nvSpPr>
        <p:spPr>
          <a:xfrm>
            <a:off x="713225" y="3635800"/>
            <a:ext cx="4045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CREDITS: </a:t>
            </a:r>
            <a:r>
              <a:rPr lang="en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" name="Google Shape;4715;p47"/>
          <p:cNvSpPr/>
          <p:nvPr/>
        </p:nvSpPr>
        <p:spPr>
          <a:xfrm>
            <a:off x="736917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6" name="Google Shape;4716;p47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7" name="Google Shape;4717;p47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8" name="Google Shape;4718;p47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9" name="Google Shape;4719;p47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0" name="Google Shape;4720;p47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1" name="Google Shape;4721;p47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2" name="Google Shape;4722;p47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3" name="Google Shape;4723;p47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4" name="Google Shape;4724;p47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5" name="Google Shape;4725;p47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6" name="Google Shape;4726;p47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7" name="Google Shape;4727;p47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8" name="Google Shape;4728;p47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9" name="Google Shape;4729;p47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0" name="Google Shape;4730;p47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1" name="Google Shape;4731;p47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2" name="Google Shape;4732;p47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3" name="Google Shape;4733;p47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4" name="Google Shape;4734;p47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5" name="Google Shape;4735;p47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6" name="Google Shape;4736;p47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7" name="Google Shape;4737;p47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8" name="Google Shape;4738;p47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9" name="Google Shape;4739;p47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0" name="Google Shape;4740;p47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1" name="Google Shape;4741;p47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2" name="Google Shape;4742;p47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3" name="Google Shape;4743;p47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4" name="Google Shape;4744;p47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5" name="Google Shape;4745;p47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6" name="Google Shape;4746;p47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7" name="Google Shape;4747;p47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8" name="Google Shape;4748;p47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9" name="Google Shape;4749;p47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0" name="Google Shape;4750;p47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1" name="Google Shape;4751;p47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2" name="Google Shape;4752;p47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7" name="Google Shape;4757;p47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8" name="Google Shape;4758;p47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9" name="Google Shape;4759;p47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0" name="Google Shape;4760;p47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1" name="Google Shape;4761;p47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2" name="Google Shape;4762;p47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3" name="Google Shape;4763;p47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47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47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6" name="Google Shape;4766;p47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47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8" name="Google Shape;4768;p47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9" name="Google Shape;4769;p47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0" name="Google Shape;4770;p47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1" name="Google Shape;4771;p47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2" name="Google Shape;4772;p47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3" name="Google Shape;4773;p47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4" name="Google Shape;4774;p47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5" name="Google Shape;4775;p47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6" name="Google Shape;4776;p47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7" name="Google Shape;4777;p47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47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9" name="Google Shape;4779;p47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0" name="Google Shape;4780;p47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1" name="Google Shape;4781;p47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2" name="Google Shape;4782;p47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3" name="Google Shape;4783;p47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4" name="Google Shape;4784;p47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5" name="Google Shape;4785;p47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6" name="Google Shape;4786;p47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7" name="Google Shape;4787;p47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8" name="Google Shape;4788;p47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9" name="Google Shape;4789;p47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0" name="Google Shape;4790;p47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1" name="Google Shape;4791;p47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2" name="Google Shape;4792;p47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3" name="Google Shape;4793;p47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4" name="Google Shape;4794;p47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5" name="Google Shape;4795;p47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47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47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8" name="Google Shape;4798;p47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9" name="Google Shape;4799;p47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0" name="Google Shape;4800;p47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1" name="Google Shape;4801;p47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2" name="Google Shape;4802;p47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47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4" name="Google Shape;4804;p47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5" name="Google Shape;4805;p47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47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47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47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9" name="Google Shape;4809;p47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0" name="Google Shape;4810;p47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1" name="Google Shape;4811;p47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2" name="Google Shape;4812;p47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3" name="Google Shape;4813;p47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4" name="Google Shape;4814;p47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47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47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7" name="Google Shape;4817;p47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47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9" name="Google Shape;4819;p47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0" name="Google Shape;4820;p47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1" name="Google Shape;4821;p47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2" name="Google Shape;4822;p47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3" name="Google Shape;4823;p47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4" name="Google Shape;4824;p47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5" name="Google Shape;4825;p47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48"/>
          <p:cNvSpPr/>
          <p:nvPr/>
        </p:nvSpPr>
        <p:spPr>
          <a:xfrm flipH="1">
            <a:off x="4904774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48"/>
          <p:cNvSpPr/>
          <p:nvPr/>
        </p:nvSpPr>
        <p:spPr>
          <a:xfrm flipH="1">
            <a:off x="4904774" y="2179223"/>
            <a:ext cx="72590" cy="62503"/>
          </a:xfrm>
          <a:custGeom>
            <a:avLst/>
            <a:gdLst/>
            <a:ahLst/>
            <a:cxnLst/>
            <a:rect l="l" t="t" r="r" b="b"/>
            <a:pathLst>
              <a:path w="1907" h="1642" extrusionOk="0">
                <a:moveTo>
                  <a:pt x="1079" y="1"/>
                </a:moveTo>
                <a:cubicBezTo>
                  <a:pt x="879" y="1"/>
                  <a:pt x="675" y="76"/>
                  <a:pt x="508" y="242"/>
                </a:cubicBezTo>
                <a:cubicBezTo>
                  <a:pt x="0" y="750"/>
                  <a:pt x="345" y="1641"/>
                  <a:pt x="1051" y="1641"/>
                </a:cubicBezTo>
                <a:cubicBezTo>
                  <a:pt x="1062" y="1641"/>
                  <a:pt x="1074" y="1641"/>
                  <a:pt x="1086" y="1640"/>
                </a:cubicBezTo>
                <a:cubicBezTo>
                  <a:pt x="1542" y="1640"/>
                  <a:pt x="1907" y="1276"/>
                  <a:pt x="1907" y="850"/>
                </a:cubicBezTo>
                <a:cubicBezTo>
                  <a:pt x="1907" y="335"/>
                  <a:pt x="1501" y="1"/>
                  <a:pt x="10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9" name="Google Shape;4829;p48"/>
          <p:cNvSpPr/>
          <p:nvPr/>
        </p:nvSpPr>
        <p:spPr>
          <a:xfrm flipH="1">
            <a:off x="4904774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0" name="Google Shape;4830;p48"/>
          <p:cNvSpPr/>
          <p:nvPr/>
        </p:nvSpPr>
        <p:spPr>
          <a:xfrm flipH="1">
            <a:off x="4904774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1" name="Google Shape;4831;p48"/>
          <p:cNvSpPr/>
          <p:nvPr/>
        </p:nvSpPr>
        <p:spPr>
          <a:xfrm flipH="1">
            <a:off x="4904774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0"/>
                  <a:pt x="1095" y="1640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2" name="Google Shape;4832;p48"/>
          <p:cNvSpPr/>
          <p:nvPr/>
        </p:nvSpPr>
        <p:spPr>
          <a:xfrm flipH="1">
            <a:off x="4904774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8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3" name="Google Shape;4833;p48"/>
          <p:cNvSpPr/>
          <p:nvPr/>
        </p:nvSpPr>
        <p:spPr>
          <a:xfrm flipH="1">
            <a:off x="4904774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4" name="Google Shape;4834;p48"/>
          <p:cNvSpPr/>
          <p:nvPr/>
        </p:nvSpPr>
        <p:spPr>
          <a:xfrm flipH="1">
            <a:off x="4904774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5" name="Google Shape;4835;p48"/>
          <p:cNvSpPr/>
          <p:nvPr/>
        </p:nvSpPr>
        <p:spPr>
          <a:xfrm flipH="1">
            <a:off x="5146595" y="1945472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6" name="Google Shape;4836;p48"/>
          <p:cNvSpPr/>
          <p:nvPr/>
        </p:nvSpPr>
        <p:spPr>
          <a:xfrm flipH="1">
            <a:off x="5146595" y="2179147"/>
            <a:ext cx="63645" cy="62541"/>
          </a:xfrm>
          <a:custGeom>
            <a:avLst/>
            <a:gdLst/>
            <a:ahLst/>
            <a:cxnLst/>
            <a:rect l="l" t="t" r="r" b="b"/>
            <a:pathLst>
              <a:path w="167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7" name="Google Shape;4837;p48"/>
          <p:cNvSpPr/>
          <p:nvPr/>
        </p:nvSpPr>
        <p:spPr>
          <a:xfrm flipH="1">
            <a:off x="5146595" y="241286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1"/>
                </a:moveTo>
                <a:cubicBezTo>
                  <a:pt x="365" y="1"/>
                  <a:pt x="0" y="396"/>
                  <a:pt x="0" y="852"/>
                </a:cubicBezTo>
                <a:cubicBezTo>
                  <a:pt x="0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8" name="Google Shape;4838;p48"/>
          <p:cNvSpPr/>
          <p:nvPr/>
        </p:nvSpPr>
        <p:spPr>
          <a:xfrm flipH="1">
            <a:off x="5146595" y="264775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9" name="Google Shape;4839;p48"/>
          <p:cNvSpPr/>
          <p:nvPr/>
        </p:nvSpPr>
        <p:spPr>
          <a:xfrm flipH="1">
            <a:off x="5146595" y="2881466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0" name="Google Shape;4840;p48"/>
          <p:cNvSpPr/>
          <p:nvPr/>
        </p:nvSpPr>
        <p:spPr>
          <a:xfrm flipH="1">
            <a:off x="514659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25" y="335"/>
                  <a:pt x="1513" y="1"/>
                  <a:pt x="10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1" name="Google Shape;4841;p48"/>
          <p:cNvSpPr/>
          <p:nvPr/>
        </p:nvSpPr>
        <p:spPr>
          <a:xfrm flipH="1">
            <a:off x="514659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48"/>
          <p:cNvSpPr/>
          <p:nvPr/>
        </p:nvSpPr>
        <p:spPr>
          <a:xfrm flipH="1">
            <a:off x="5146595" y="358374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3" name="Google Shape;4843;p48"/>
          <p:cNvSpPr/>
          <p:nvPr/>
        </p:nvSpPr>
        <p:spPr>
          <a:xfrm flipH="1">
            <a:off x="5389557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4" name="Google Shape;4844;p48"/>
          <p:cNvSpPr/>
          <p:nvPr/>
        </p:nvSpPr>
        <p:spPr>
          <a:xfrm flipH="1">
            <a:off x="5389557" y="2179185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5" name="Google Shape;4845;p48"/>
          <p:cNvSpPr/>
          <p:nvPr/>
        </p:nvSpPr>
        <p:spPr>
          <a:xfrm flipH="1">
            <a:off x="5389557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9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6" name="Google Shape;4846;p48"/>
          <p:cNvSpPr/>
          <p:nvPr/>
        </p:nvSpPr>
        <p:spPr>
          <a:xfrm flipH="1">
            <a:off x="5389557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48"/>
          <p:cNvSpPr/>
          <p:nvPr/>
        </p:nvSpPr>
        <p:spPr>
          <a:xfrm flipH="1">
            <a:off x="5389557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2"/>
                </a:cubicBezTo>
                <a:cubicBezTo>
                  <a:pt x="1" y="759"/>
                  <a:pt x="396" y="1640"/>
                  <a:pt x="1125" y="1640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48"/>
          <p:cNvSpPr/>
          <p:nvPr/>
        </p:nvSpPr>
        <p:spPr>
          <a:xfrm flipH="1">
            <a:off x="5389557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1" y="1"/>
                  <a:pt x="683" y="76"/>
                  <a:pt x="517" y="242"/>
                </a:cubicBezTo>
                <a:cubicBezTo>
                  <a:pt x="1" y="78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48"/>
          <p:cNvSpPr/>
          <p:nvPr/>
        </p:nvSpPr>
        <p:spPr>
          <a:xfrm flipH="1">
            <a:off x="5389557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0" name="Google Shape;4850;p48"/>
          <p:cNvSpPr/>
          <p:nvPr/>
        </p:nvSpPr>
        <p:spPr>
          <a:xfrm flipH="1">
            <a:off x="5389557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1" name="Google Shape;4851;p48"/>
          <p:cNvSpPr/>
          <p:nvPr/>
        </p:nvSpPr>
        <p:spPr>
          <a:xfrm flipH="1">
            <a:off x="563252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2" name="Google Shape;4852;p48"/>
          <p:cNvSpPr/>
          <p:nvPr/>
        </p:nvSpPr>
        <p:spPr>
          <a:xfrm flipH="1">
            <a:off x="563252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2" y="1"/>
                </a:moveTo>
                <a:cubicBezTo>
                  <a:pt x="890" y="1"/>
                  <a:pt x="685" y="76"/>
                  <a:pt x="518" y="243"/>
                </a:cubicBezTo>
                <a:cubicBezTo>
                  <a:pt x="1" y="760"/>
                  <a:pt x="366" y="1641"/>
                  <a:pt x="1095" y="1641"/>
                </a:cubicBezTo>
                <a:cubicBezTo>
                  <a:pt x="1551" y="1641"/>
                  <a:pt x="1916" y="1277"/>
                  <a:pt x="1916" y="821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3" name="Google Shape;4853;p48"/>
          <p:cNvSpPr/>
          <p:nvPr/>
        </p:nvSpPr>
        <p:spPr>
          <a:xfrm flipH="1">
            <a:off x="563252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4" name="Google Shape;4854;p48"/>
          <p:cNvSpPr/>
          <p:nvPr/>
        </p:nvSpPr>
        <p:spPr>
          <a:xfrm flipH="1">
            <a:off x="563252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5" name="Google Shape;4855;p48"/>
          <p:cNvSpPr/>
          <p:nvPr/>
        </p:nvSpPr>
        <p:spPr>
          <a:xfrm flipH="1">
            <a:off x="563252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6" name="Google Shape;4856;p48"/>
          <p:cNvSpPr/>
          <p:nvPr/>
        </p:nvSpPr>
        <p:spPr>
          <a:xfrm flipH="1">
            <a:off x="563252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89"/>
                  <a:pt x="366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7" name="Google Shape;4857;p48"/>
          <p:cNvSpPr/>
          <p:nvPr/>
        </p:nvSpPr>
        <p:spPr>
          <a:xfrm flipH="1">
            <a:off x="563252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8" name="Google Shape;4858;p48"/>
          <p:cNvSpPr/>
          <p:nvPr/>
        </p:nvSpPr>
        <p:spPr>
          <a:xfrm flipH="1">
            <a:off x="563252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9" name="Google Shape;4859;p48"/>
          <p:cNvSpPr/>
          <p:nvPr/>
        </p:nvSpPr>
        <p:spPr>
          <a:xfrm flipH="1">
            <a:off x="5874303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0" name="Google Shape;4860;p48"/>
          <p:cNvSpPr/>
          <p:nvPr/>
        </p:nvSpPr>
        <p:spPr>
          <a:xfrm flipH="1">
            <a:off x="5874303" y="2179185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099" y="1"/>
                </a:moveTo>
                <a:cubicBezTo>
                  <a:pt x="894" y="1"/>
                  <a:pt x="685" y="76"/>
                  <a:pt x="517" y="243"/>
                </a:cubicBezTo>
                <a:cubicBezTo>
                  <a:pt x="1" y="760"/>
                  <a:pt x="365" y="1641"/>
                  <a:pt x="1095" y="1641"/>
                </a:cubicBezTo>
                <a:cubicBezTo>
                  <a:pt x="155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1" name="Google Shape;4861;p48"/>
          <p:cNvSpPr/>
          <p:nvPr/>
        </p:nvSpPr>
        <p:spPr>
          <a:xfrm flipH="1">
            <a:off x="5874303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2" name="Google Shape;4862;p48"/>
          <p:cNvSpPr/>
          <p:nvPr/>
        </p:nvSpPr>
        <p:spPr>
          <a:xfrm flipH="1">
            <a:off x="5874303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48"/>
          <p:cNvSpPr/>
          <p:nvPr/>
        </p:nvSpPr>
        <p:spPr>
          <a:xfrm flipH="1">
            <a:off x="5874303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40"/>
                </a:cubicBezTo>
                <a:cubicBezTo>
                  <a:pt x="155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4" name="Google Shape;4864;p48"/>
          <p:cNvSpPr/>
          <p:nvPr/>
        </p:nvSpPr>
        <p:spPr>
          <a:xfrm flipH="1">
            <a:off x="587430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5" name="Google Shape;4865;p48"/>
          <p:cNvSpPr/>
          <p:nvPr/>
        </p:nvSpPr>
        <p:spPr>
          <a:xfrm flipH="1">
            <a:off x="587430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6" name="Google Shape;4866;p48"/>
          <p:cNvSpPr/>
          <p:nvPr/>
        </p:nvSpPr>
        <p:spPr>
          <a:xfrm flipH="1">
            <a:off x="5874303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7" name="Google Shape;4867;p48"/>
          <p:cNvSpPr/>
          <p:nvPr/>
        </p:nvSpPr>
        <p:spPr>
          <a:xfrm flipH="1">
            <a:off x="6117304" y="1945510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8" name="Google Shape;4868;p48"/>
          <p:cNvSpPr/>
          <p:nvPr/>
        </p:nvSpPr>
        <p:spPr>
          <a:xfrm flipH="1">
            <a:off x="6117304" y="2179185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9" name="Google Shape;4869;p48"/>
          <p:cNvSpPr/>
          <p:nvPr/>
        </p:nvSpPr>
        <p:spPr>
          <a:xfrm flipH="1">
            <a:off x="6117304" y="2412936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48"/>
          <p:cNvSpPr/>
          <p:nvPr/>
        </p:nvSpPr>
        <p:spPr>
          <a:xfrm flipH="1">
            <a:off x="611730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48"/>
          <p:cNvSpPr/>
          <p:nvPr/>
        </p:nvSpPr>
        <p:spPr>
          <a:xfrm flipH="1">
            <a:off x="6117304" y="2881504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48"/>
          <p:cNvSpPr/>
          <p:nvPr/>
        </p:nvSpPr>
        <p:spPr>
          <a:xfrm flipH="1">
            <a:off x="6117304" y="3115218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3" name="Google Shape;4873;p48"/>
          <p:cNvSpPr/>
          <p:nvPr/>
        </p:nvSpPr>
        <p:spPr>
          <a:xfrm flipH="1">
            <a:off x="611730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48"/>
          <p:cNvSpPr/>
          <p:nvPr/>
        </p:nvSpPr>
        <p:spPr>
          <a:xfrm flipH="1">
            <a:off x="6117304" y="3583786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5" name="Google Shape;4875;p48"/>
          <p:cNvSpPr/>
          <p:nvPr/>
        </p:nvSpPr>
        <p:spPr>
          <a:xfrm flipH="1">
            <a:off x="6360267" y="1945472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6" name="Google Shape;4876;p48"/>
          <p:cNvSpPr/>
          <p:nvPr/>
        </p:nvSpPr>
        <p:spPr>
          <a:xfrm flipH="1">
            <a:off x="6360267" y="2179147"/>
            <a:ext cx="62503" cy="62541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7" name="Google Shape;4877;p48"/>
          <p:cNvSpPr/>
          <p:nvPr/>
        </p:nvSpPr>
        <p:spPr>
          <a:xfrm flipH="1">
            <a:off x="6360267" y="241286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8" name="Google Shape;4878;p48"/>
          <p:cNvSpPr/>
          <p:nvPr/>
        </p:nvSpPr>
        <p:spPr>
          <a:xfrm flipH="1">
            <a:off x="6360267" y="264775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9" name="Google Shape;4879;p48"/>
          <p:cNvSpPr/>
          <p:nvPr/>
        </p:nvSpPr>
        <p:spPr>
          <a:xfrm flipH="1">
            <a:off x="6360267" y="2881466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0" name="Google Shape;4880;p48"/>
          <p:cNvSpPr/>
          <p:nvPr/>
        </p:nvSpPr>
        <p:spPr>
          <a:xfrm flipH="1">
            <a:off x="6360266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89"/>
                  <a:pt x="366" y="1671"/>
                  <a:pt x="1095" y="1671"/>
                </a:cubicBezTo>
                <a:cubicBezTo>
                  <a:pt x="1551" y="1671"/>
                  <a:pt x="1916" y="127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1" name="Google Shape;4881;p48"/>
          <p:cNvSpPr/>
          <p:nvPr/>
        </p:nvSpPr>
        <p:spPr>
          <a:xfrm flipH="1">
            <a:off x="6360266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2" name="Google Shape;4882;p48"/>
          <p:cNvSpPr/>
          <p:nvPr/>
        </p:nvSpPr>
        <p:spPr>
          <a:xfrm flipH="1">
            <a:off x="6360267" y="358374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3" name="Google Shape;4883;p48"/>
          <p:cNvSpPr/>
          <p:nvPr/>
        </p:nvSpPr>
        <p:spPr>
          <a:xfrm flipH="1">
            <a:off x="6602049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4" name="Google Shape;4884;p48"/>
          <p:cNvSpPr/>
          <p:nvPr/>
        </p:nvSpPr>
        <p:spPr>
          <a:xfrm flipH="1">
            <a:off x="6602049" y="217922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5" name="Google Shape;4885;p48"/>
          <p:cNvSpPr/>
          <p:nvPr/>
        </p:nvSpPr>
        <p:spPr>
          <a:xfrm flipH="1">
            <a:off x="6602049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6" name="Google Shape;4886;p48"/>
          <p:cNvSpPr/>
          <p:nvPr/>
        </p:nvSpPr>
        <p:spPr>
          <a:xfrm flipH="1">
            <a:off x="6602049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7" name="Google Shape;4887;p48"/>
          <p:cNvSpPr/>
          <p:nvPr/>
        </p:nvSpPr>
        <p:spPr>
          <a:xfrm flipH="1">
            <a:off x="6602049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8" name="Google Shape;4888;p48"/>
          <p:cNvSpPr/>
          <p:nvPr/>
        </p:nvSpPr>
        <p:spPr>
          <a:xfrm flipH="1">
            <a:off x="6602049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9" name="Google Shape;4889;p48"/>
          <p:cNvSpPr/>
          <p:nvPr/>
        </p:nvSpPr>
        <p:spPr>
          <a:xfrm flipH="1">
            <a:off x="6602049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0" name="Google Shape;4890;p48"/>
          <p:cNvSpPr/>
          <p:nvPr/>
        </p:nvSpPr>
        <p:spPr>
          <a:xfrm flipH="1">
            <a:off x="6602049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1" name="Google Shape;4891;p48"/>
          <p:cNvSpPr/>
          <p:nvPr/>
        </p:nvSpPr>
        <p:spPr>
          <a:xfrm flipH="1">
            <a:off x="6845012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2" name="Google Shape;4892;p48"/>
          <p:cNvSpPr/>
          <p:nvPr/>
        </p:nvSpPr>
        <p:spPr>
          <a:xfrm flipH="1">
            <a:off x="6845012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3" name="Google Shape;4893;p48"/>
          <p:cNvSpPr/>
          <p:nvPr/>
        </p:nvSpPr>
        <p:spPr>
          <a:xfrm flipH="1">
            <a:off x="6845012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4" name="Google Shape;4894;p48"/>
          <p:cNvSpPr/>
          <p:nvPr/>
        </p:nvSpPr>
        <p:spPr>
          <a:xfrm flipH="1">
            <a:off x="6845012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5" name="Google Shape;4895;p48"/>
          <p:cNvSpPr/>
          <p:nvPr/>
        </p:nvSpPr>
        <p:spPr>
          <a:xfrm flipH="1">
            <a:off x="6845012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6" name="Google Shape;4896;p48"/>
          <p:cNvSpPr/>
          <p:nvPr/>
        </p:nvSpPr>
        <p:spPr>
          <a:xfrm flipH="1">
            <a:off x="6845012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8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7" name="Google Shape;4897;p48"/>
          <p:cNvSpPr/>
          <p:nvPr/>
        </p:nvSpPr>
        <p:spPr>
          <a:xfrm flipH="1">
            <a:off x="6845012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8" name="Google Shape;4898;p48"/>
          <p:cNvSpPr/>
          <p:nvPr/>
        </p:nvSpPr>
        <p:spPr>
          <a:xfrm flipH="1">
            <a:off x="6845012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9" name="Google Shape;4899;p48"/>
          <p:cNvSpPr/>
          <p:nvPr/>
        </p:nvSpPr>
        <p:spPr>
          <a:xfrm flipH="1">
            <a:off x="7088013" y="1945510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0" name="Google Shape;4900;p48"/>
          <p:cNvSpPr/>
          <p:nvPr/>
        </p:nvSpPr>
        <p:spPr>
          <a:xfrm flipH="1">
            <a:off x="7088013" y="2179185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1" name="Google Shape;4901;p48"/>
          <p:cNvSpPr/>
          <p:nvPr/>
        </p:nvSpPr>
        <p:spPr>
          <a:xfrm flipH="1">
            <a:off x="7088013" y="2412936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2" name="Google Shape;4902;p48"/>
          <p:cNvSpPr/>
          <p:nvPr/>
        </p:nvSpPr>
        <p:spPr>
          <a:xfrm flipH="1">
            <a:off x="7088013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3" name="Google Shape;4903;p48"/>
          <p:cNvSpPr/>
          <p:nvPr/>
        </p:nvSpPr>
        <p:spPr>
          <a:xfrm flipH="1">
            <a:off x="7088013" y="2881504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48"/>
          <p:cNvSpPr/>
          <p:nvPr/>
        </p:nvSpPr>
        <p:spPr>
          <a:xfrm flipH="1">
            <a:off x="7088013" y="3115218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5" name="Google Shape;4905;p48"/>
          <p:cNvSpPr/>
          <p:nvPr/>
        </p:nvSpPr>
        <p:spPr>
          <a:xfrm flipH="1">
            <a:off x="7088013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6" name="Google Shape;4906;p48"/>
          <p:cNvSpPr/>
          <p:nvPr/>
        </p:nvSpPr>
        <p:spPr>
          <a:xfrm flipH="1">
            <a:off x="7088013" y="3583786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7" name="Google Shape;4907;p48"/>
          <p:cNvSpPr/>
          <p:nvPr/>
        </p:nvSpPr>
        <p:spPr>
          <a:xfrm flipH="1">
            <a:off x="7329796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8" name="Google Shape;4908;p48"/>
          <p:cNvSpPr/>
          <p:nvPr/>
        </p:nvSpPr>
        <p:spPr>
          <a:xfrm flipH="1">
            <a:off x="7329796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9" name="Google Shape;4909;p48"/>
          <p:cNvSpPr/>
          <p:nvPr/>
        </p:nvSpPr>
        <p:spPr>
          <a:xfrm flipH="1">
            <a:off x="7329796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0" name="Google Shape;4910;p48"/>
          <p:cNvSpPr/>
          <p:nvPr/>
        </p:nvSpPr>
        <p:spPr>
          <a:xfrm flipH="1">
            <a:off x="7329796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1" name="Google Shape;4911;p48"/>
          <p:cNvSpPr/>
          <p:nvPr/>
        </p:nvSpPr>
        <p:spPr>
          <a:xfrm flipH="1">
            <a:off x="7329796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2" name="Google Shape;4912;p48"/>
          <p:cNvSpPr/>
          <p:nvPr/>
        </p:nvSpPr>
        <p:spPr>
          <a:xfrm flipH="1">
            <a:off x="7329795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3" name="Google Shape;4913;p48"/>
          <p:cNvSpPr/>
          <p:nvPr/>
        </p:nvSpPr>
        <p:spPr>
          <a:xfrm flipH="1">
            <a:off x="7329795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4" name="Google Shape;4914;p48"/>
          <p:cNvSpPr/>
          <p:nvPr/>
        </p:nvSpPr>
        <p:spPr>
          <a:xfrm flipH="1">
            <a:off x="7329796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5" name="Google Shape;4915;p48"/>
          <p:cNvSpPr/>
          <p:nvPr/>
        </p:nvSpPr>
        <p:spPr>
          <a:xfrm flipH="1">
            <a:off x="7572758" y="1945510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48"/>
          <p:cNvSpPr/>
          <p:nvPr/>
        </p:nvSpPr>
        <p:spPr>
          <a:xfrm flipH="1">
            <a:off x="7572758" y="2179185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122" y="1"/>
                </a:moveTo>
                <a:cubicBezTo>
                  <a:pt x="921" y="1"/>
                  <a:pt x="715" y="76"/>
                  <a:pt x="548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7" name="Google Shape;4917;p48"/>
          <p:cNvSpPr/>
          <p:nvPr/>
        </p:nvSpPr>
        <p:spPr>
          <a:xfrm flipH="1">
            <a:off x="7572758" y="2412936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8" name="Google Shape;4918;p48"/>
          <p:cNvSpPr/>
          <p:nvPr/>
        </p:nvSpPr>
        <p:spPr>
          <a:xfrm flipH="1">
            <a:off x="7572758" y="264779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9" name="Google Shape;4919;p48"/>
          <p:cNvSpPr/>
          <p:nvPr/>
        </p:nvSpPr>
        <p:spPr>
          <a:xfrm flipH="1">
            <a:off x="7572758" y="2881504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40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0" name="Google Shape;4920;p48"/>
          <p:cNvSpPr/>
          <p:nvPr/>
        </p:nvSpPr>
        <p:spPr>
          <a:xfrm flipH="1">
            <a:off x="7572758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1" name="Google Shape;4921;p48"/>
          <p:cNvSpPr/>
          <p:nvPr/>
        </p:nvSpPr>
        <p:spPr>
          <a:xfrm flipH="1">
            <a:off x="7572758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2" name="Google Shape;4922;p48"/>
          <p:cNvSpPr/>
          <p:nvPr/>
        </p:nvSpPr>
        <p:spPr>
          <a:xfrm flipH="1">
            <a:off x="7572758" y="358378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3" name="Google Shape;4923;p48"/>
          <p:cNvSpPr/>
          <p:nvPr/>
        </p:nvSpPr>
        <p:spPr>
          <a:xfrm flipH="1">
            <a:off x="7815721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48"/>
          <p:cNvSpPr/>
          <p:nvPr/>
        </p:nvSpPr>
        <p:spPr>
          <a:xfrm flipH="1">
            <a:off x="7815721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5" name="Google Shape;4925;p48"/>
          <p:cNvSpPr/>
          <p:nvPr/>
        </p:nvSpPr>
        <p:spPr>
          <a:xfrm flipH="1">
            <a:off x="7815721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6" name="Google Shape;4926;p48"/>
          <p:cNvSpPr/>
          <p:nvPr/>
        </p:nvSpPr>
        <p:spPr>
          <a:xfrm flipH="1">
            <a:off x="7815721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7" name="Google Shape;4927;p48"/>
          <p:cNvSpPr/>
          <p:nvPr/>
        </p:nvSpPr>
        <p:spPr>
          <a:xfrm flipH="1">
            <a:off x="7815721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48"/>
          <p:cNvSpPr/>
          <p:nvPr/>
        </p:nvSpPr>
        <p:spPr>
          <a:xfrm flipH="1">
            <a:off x="7815721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9" name="Google Shape;4929;p48"/>
          <p:cNvSpPr/>
          <p:nvPr/>
        </p:nvSpPr>
        <p:spPr>
          <a:xfrm flipH="1">
            <a:off x="7815721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0" name="Google Shape;4930;p48"/>
          <p:cNvSpPr/>
          <p:nvPr/>
        </p:nvSpPr>
        <p:spPr>
          <a:xfrm flipH="1">
            <a:off x="7815721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1" name="Google Shape;4931;p48"/>
          <p:cNvSpPr/>
          <p:nvPr/>
        </p:nvSpPr>
        <p:spPr>
          <a:xfrm flipH="1">
            <a:off x="8057542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2" name="Google Shape;4932;p48"/>
          <p:cNvSpPr/>
          <p:nvPr/>
        </p:nvSpPr>
        <p:spPr>
          <a:xfrm flipH="1">
            <a:off x="8057542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3" name="Google Shape;4933;p48"/>
          <p:cNvSpPr/>
          <p:nvPr/>
        </p:nvSpPr>
        <p:spPr>
          <a:xfrm flipH="1">
            <a:off x="8057542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4" name="Google Shape;4934;p48"/>
          <p:cNvSpPr/>
          <p:nvPr/>
        </p:nvSpPr>
        <p:spPr>
          <a:xfrm flipH="1">
            <a:off x="8058722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5" name="Google Shape;4935;p48"/>
          <p:cNvSpPr/>
          <p:nvPr/>
        </p:nvSpPr>
        <p:spPr>
          <a:xfrm flipH="1">
            <a:off x="8057542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6" name="Google Shape;4936;p48"/>
          <p:cNvSpPr/>
          <p:nvPr/>
        </p:nvSpPr>
        <p:spPr>
          <a:xfrm flipH="1">
            <a:off x="8057542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7" name="Google Shape;4937;p48"/>
          <p:cNvSpPr/>
          <p:nvPr/>
        </p:nvSpPr>
        <p:spPr>
          <a:xfrm flipH="1">
            <a:off x="8058722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8" name="Google Shape;4938;p48"/>
          <p:cNvSpPr/>
          <p:nvPr/>
        </p:nvSpPr>
        <p:spPr>
          <a:xfrm flipH="1">
            <a:off x="8057542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9" name="Google Shape;4939;p48"/>
          <p:cNvSpPr/>
          <p:nvPr/>
        </p:nvSpPr>
        <p:spPr>
          <a:xfrm flipH="1">
            <a:off x="830050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0" name="Google Shape;4940;p48"/>
          <p:cNvSpPr/>
          <p:nvPr/>
        </p:nvSpPr>
        <p:spPr>
          <a:xfrm flipH="1">
            <a:off x="830050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1" name="Google Shape;4941;p48"/>
          <p:cNvSpPr/>
          <p:nvPr/>
        </p:nvSpPr>
        <p:spPr>
          <a:xfrm flipH="1">
            <a:off x="830050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2" name="Google Shape;4942;p48"/>
          <p:cNvSpPr/>
          <p:nvPr/>
        </p:nvSpPr>
        <p:spPr>
          <a:xfrm flipH="1">
            <a:off x="830050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3" name="Google Shape;4943;p48"/>
          <p:cNvSpPr/>
          <p:nvPr/>
        </p:nvSpPr>
        <p:spPr>
          <a:xfrm flipH="1">
            <a:off x="830050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4" name="Google Shape;4944;p48"/>
          <p:cNvSpPr/>
          <p:nvPr/>
        </p:nvSpPr>
        <p:spPr>
          <a:xfrm flipH="1">
            <a:off x="8300504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5" name="Google Shape;4945;p48"/>
          <p:cNvSpPr/>
          <p:nvPr/>
        </p:nvSpPr>
        <p:spPr>
          <a:xfrm flipH="1">
            <a:off x="8300504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6" name="Google Shape;4946;p48"/>
          <p:cNvSpPr/>
          <p:nvPr/>
        </p:nvSpPr>
        <p:spPr>
          <a:xfrm flipH="1">
            <a:off x="830050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7" name="Google Shape;4947;p48"/>
          <p:cNvSpPr/>
          <p:nvPr/>
        </p:nvSpPr>
        <p:spPr>
          <a:xfrm flipH="1">
            <a:off x="8543467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48"/>
          <p:cNvSpPr/>
          <p:nvPr/>
        </p:nvSpPr>
        <p:spPr>
          <a:xfrm flipH="1">
            <a:off x="8543467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48"/>
          <p:cNvSpPr/>
          <p:nvPr/>
        </p:nvSpPr>
        <p:spPr>
          <a:xfrm flipH="1">
            <a:off x="8543467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0" name="Google Shape;4950;p48"/>
          <p:cNvSpPr/>
          <p:nvPr/>
        </p:nvSpPr>
        <p:spPr>
          <a:xfrm flipH="1">
            <a:off x="8543467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1" name="Google Shape;4951;p48"/>
          <p:cNvSpPr/>
          <p:nvPr/>
        </p:nvSpPr>
        <p:spPr>
          <a:xfrm flipH="1">
            <a:off x="8543467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2" name="Google Shape;4952;p48"/>
          <p:cNvSpPr/>
          <p:nvPr/>
        </p:nvSpPr>
        <p:spPr>
          <a:xfrm flipH="1">
            <a:off x="8543467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3" name="Google Shape;4953;p48"/>
          <p:cNvSpPr/>
          <p:nvPr/>
        </p:nvSpPr>
        <p:spPr>
          <a:xfrm flipH="1">
            <a:off x="8543467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4" name="Google Shape;4954;p48"/>
          <p:cNvSpPr/>
          <p:nvPr/>
        </p:nvSpPr>
        <p:spPr>
          <a:xfrm flipH="1">
            <a:off x="8543467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5" name="Google Shape;4955;p48"/>
          <p:cNvSpPr/>
          <p:nvPr/>
        </p:nvSpPr>
        <p:spPr>
          <a:xfrm flipH="1">
            <a:off x="8785288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6" name="Google Shape;4956;p48"/>
          <p:cNvSpPr/>
          <p:nvPr/>
        </p:nvSpPr>
        <p:spPr>
          <a:xfrm flipH="1">
            <a:off x="8785288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7" name="Google Shape;4957;p48"/>
          <p:cNvSpPr/>
          <p:nvPr/>
        </p:nvSpPr>
        <p:spPr>
          <a:xfrm flipH="1">
            <a:off x="8785288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8" name="Google Shape;4958;p48"/>
          <p:cNvSpPr/>
          <p:nvPr/>
        </p:nvSpPr>
        <p:spPr>
          <a:xfrm flipH="1">
            <a:off x="8785288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9" name="Google Shape;4959;p48"/>
          <p:cNvSpPr/>
          <p:nvPr/>
        </p:nvSpPr>
        <p:spPr>
          <a:xfrm flipH="1">
            <a:off x="8785288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0" name="Google Shape;4960;p48"/>
          <p:cNvSpPr/>
          <p:nvPr/>
        </p:nvSpPr>
        <p:spPr>
          <a:xfrm flipH="1">
            <a:off x="878528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1" name="Google Shape;4961;p48"/>
          <p:cNvSpPr/>
          <p:nvPr/>
        </p:nvSpPr>
        <p:spPr>
          <a:xfrm flipH="1">
            <a:off x="878528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2" name="Google Shape;4962;p48"/>
          <p:cNvSpPr/>
          <p:nvPr/>
        </p:nvSpPr>
        <p:spPr>
          <a:xfrm flipH="1">
            <a:off x="8785288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3" name="Google Shape;4963;p48"/>
          <p:cNvSpPr/>
          <p:nvPr/>
        </p:nvSpPr>
        <p:spPr>
          <a:xfrm flipH="1">
            <a:off x="9028251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4" name="Google Shape;4964;p48"/>
          <p:cNvSpPr/>
          <p:nvPr/>
        </p:nvSpPr>
        <p:spPr>
          <a:xfrm flipH="1">
            <a:off x="9028251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5" name="Google Shape;4965;p48"/>
          <p:cNvSpPr/>
          <p:nvPr/>
        </p:nvSpPr>
        <p:spPr>
          <a:xfrm flipH="1">
            <a:off x="9028251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6" name="Google Shape;4966;p48"/>
          <p:cNvSpPr/>
          <p:nvPr/>
        </p:nvSpPr>
        <p:spPr>
          <a:xfrm flipH="1">
            <a:off x="9028251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7" name="Google Shape;4967;p48"/>
          <p:cNvSpPr/>
          <p:nvPr/>
        </p:nvSpPr>
        <p:spPr>
          <a:xfrm flipH="1">
            <a:off x="9028251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8" name="Google Shape;4968;p48"/>
          <p:cNvSpPr/>
          <p:nvPr/>
        </p:nvSpPr>
        <p:spPr>
          <a:xfrm flipH="1">
            <a:off x="9028251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48"/>
          <p:cNvSpPr/>
          <p:nvPr/>
        </p:nvSpPr>
        <p:spPr>
          <a:xfrm flipH="1">
            <a:off x="9028251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48"/>
          <p:cNvSpPr/>
          <p:nvPr/>
        </p:nvSpPr>
        <p:spPr>
          <a:xfrm flipH="1">
            <a:off x="9028251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48"/>
          <p:cNvSpPr/>
          <p:nvPr/>
        </p:nvSpPr>
        <p:spPr>
          <a:xfrm flipH="1">
            <a:off x="490477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2" name="Google Shape;4972;p48"/>
          <p:cNvSpPr/>
          <p:nvPr/>
        </p:nvSpPr>
        <p:spPr>
          <a:xfrm flipH="1">
            <a:off x="490477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3" name="Google Shape;4973;p48"/>
          <p:cNvSpPr/>
          <p:nvPr/>
        </p:nvSpPr>
        <p:spPr>
          <a:xfrm flipH="1">
            <a:off x="490477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4" name="Google Shape;4974;p48"/>
          <p:cNvSpPr/>
          <p:nvPr/>
        </p:nvSpPr>
        <p:spPr>
          <a:xfrm flipH="1">
            <a:off x="490477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5" name="Google Shape;4975;p48"/>
          <p:cNvSpPr/>
          <p:nvPr/>
        </p:nvSpPr>
        <p:spPr>
          <a:xfrm flipH="1">
            <a:off x="490477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6" name="Google Shape;4976;p48"/>
          <p:cNvSpPr/>
          <p:nvPr/>
        </p:nvSpPr>
        <p:spPr>
          <a:xfrm flipH="1">
            <a:off x="490477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7" name="Google Shape;4977;p48"/>
          <p:cNvSpPr/>
          <p:nvPr/>
        </p:nvSpPr>
        <p:spPr>
          <a:xfrm flipH="1">
            <a:off x="4904774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8" name="Google Shape;4978;p48"/>
          <p:cNvSpPr/>
          <p:nvPr/>
        </p:nvSpPr>
        <p:spPr>
          <a:xfrm flipH="1">
            <a:off x="4904774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9" name="Google Shape;4979;p48"/>
          <p:cNvSpPr/>
          <p:nvPr/>
        </p:nvSpPr>
        <p:spPr>
          <a:xfrm flipH="1">
            <a:off x="5146595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0" name="Google Shape;4980;p48"/>
          <p:cNvSpPr/>
          <p:nvPr/>
        </p:nvSpPr>
        <p:spPr>
          <a:xfrm flipH="1">
            <a:off x="5146595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1" name="Google Shape;4981;p48"/>
          <p:cNvSpPr/>
          <p:nvPr/>
        </p:nvSpPr>
        <p:spPr>
          <a:xfrm flipH="1">
            <a:off x="5146595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2" name="Google Shape;4982;p48"/>
          <p:cNvSpPr/>
          <p:nvPr/>
        </p:nvSpPr>
        <p:spPr>
          <a:xfrm flipH="1">
            <a:off x="5146595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3" name="Google Shape;4983;p48"/>
          <p:cNvSpPr/>
          <p:nvPr/>
        </p:nvSpPr>
        <p:spPr>
          <a:xfrm flipH="1">
            <a:off x="514659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48"/>
          <p:cNvSpPr/>
          <p:nvPr/>
        </p:nvSpPr>
        <p:spPr>
          <a:xfrm flipH="1">
            <a:off x="514659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5" name="Google Shape;4985;p48"/>
          <p:cNvSpPr/>
          <p:nvPr/>
        </p:nvSpPr>
        <p:spPr>
          <a:xfrm flipH="1">
            <a:off x="5146595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48"/>
          <p:cNvSpPr/>
          <p:nvPr/>
        </p:nvSpPr>
        <p:spPr>
          <a:xfrm flipH="1">
            <a:off x="514659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7" name="Google Shape;4987;p48"/>
          <p:cNvSpPr/>
          <p:nvPr/>
        </p:nvSpPr>
        <p:spPr>
          <a:xfrm flipH="1">
            <a:off x="538955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8" name="Google Shape;4988;p48"/>
          <p:cNvSpPr/>
          <p:nvPr/>
        </p:nvSpPr>
        <p:spPr>
          <a:xfrm flipH="1">
            <a:off x="538955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9" name="Google Shape;4989;p48"/>
          <p:cNvSpPr/>
          <p:nvPr/>
        </p:nvSpPr>
        <p:spPr>
          <a:xfrm flipH="1">
            <a:off x="538955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0" name="Google Shape;4990;p48"/>
          <p:cNvSpPr/>
          <p:nvPr/>
        </p:nvSpPr>
        <p:spPr>
          <a:xfrm flipH="1">
            <a:off x="538955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1" name="Google Shape;4991;p48"/>
          <p:cNvSpPr/>
          <p:nvPr/>
        </p:nvSpPr>
        <p:spPr>
          <a:xfrm flipH="1">
            <a:off x="538955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2" name="Google Shape;4992;p48"/>
          <p:cNvSpPr/>
          <p:nvPr/>
        </p:nvSpPr>
        <p:spPr>
          <a:xfrm flipH="1">
            <a:off x="5389557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3" name="Google Shape;4993;p48"/>
          <p:cNvSpPr/>
          <p:nvPr/>
        </p:nvSpPr>
        <p:spPr>
          <a:xfrm flipH="1">
            <a:off x="5389557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4" name="Google Shape;4994;p48"/>
          <p:cNvSpPr/>
          <p:nvPr/>
        </p:nvSpPr>
        <p:spPr>
          <a:xfrm flipH="1">
            <a:off x="5389557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5" name="Google Shape;4995;p48"/>
          <p:cNvSpPr/>
          <p:nvPr/>
        </p:nvSpPr>
        <p:spPr>
          <a:xfrm flipH="1">
            <a:off x="5632520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6" name="Google Shape;4996;p48"/>
          <p:cNvSpPr/>
          <p:nvPr/>
        </p:nvSpPr>
        <p:spPr>
          <a:xfrm flipH="1">
            <a:off x="5632520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7" name="Google Shape;4997;p48"/>
          <p:cNvSpPr/>
          <p:nvPr/>
        </p:nvSpPr>
        <p:spPr>
          <a:xfrm flipH="1">
            <a:off x="5632520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8" name="Google Shape;4998;p48"/>
          <p:cNvSpPr/>
          <p:nvPr/>
        </p:nvSpPr>
        <p:spPr>
          <a:xfrm flipH="1">
            <a:off x="5632520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9" name="Google Shape;4999;p48"/>
          <p:cNvSpPr/>
          <p:nvPr/>
        </p:nvSpPr>
        <p:spPr>
          <a:xfrm flipH="1">
            <a:off x="563252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0" name="Google Shape;5000;p48"/>
          <p:cNvSpPr/>
          <p:nvPr/>
        </p:nvSpPr>
        <p:spPr>
          <a:xfrm flipH="1">
            <a:off x="563252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1" name="Google Shape;5001;p48"/>
          <p:cNvSpPr/>
          <p:nvPr/>
        </p:nvSpPr>
        <p:spPr>
          <a:xfrm flipH="1">
            <a:off x="563252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2" name="Google Shape;5002;p48"/>
          <p:cNvSpPr/>
          <p:nvPr/>
        </p:nvSpPr>
        <p:spPr>
          <a:xfrm flipH="1">
            <a:off x="563252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3" name="Google Shape;5003;p48"/>
          <p:cNvSpPr/>
          <p:nvPr/>
        </p:nvSpPr>
        <p:spPr>
          <a:xfrm flipH="1">
            <a:off x="5874303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4" name="Google Shape;5004;p48"/>
          <p:cNvSpPr/>
          <p:nvPr/>
        </p:nvSpPr>
        <p:spPr>
          <a:xfrm flipH="1">
            <a:off x="5874303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5" name="Google Shape;5005;p48"/>
          <p:cNvSpPr/>
          <p:nvPr/>
        </p:nvSpPr>
        <p:spPr>
          <a:xfrm flipH="1">
            <a:off x="587430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6" name="Google Shape;5006;p48"/>
          <p:cNvSpPr/>
          <p:nvPr/>
        </p:nvSpPr>
        <p:spPr>
          <a:xfrm flipH="1">
            <a:off x="5874303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7" name="Google Shape;5007;p48"/>
          <p:cNvSpPr/>
          <p:nvPr/>
        </p:nvSpPr>
        <p:spPr>
          <a:xfrm flipH="1">
            <a:off x="587430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8" name="Google Shape;5008;p48"/>
          <p:cNvSpPr/>
          <p:nvPr/>
        </p:nvSpPr>
        <p:spPr>
          <a:xfrm flipH="1">
            <a:off x="587430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9" name="Google Shape;5009;p48"/>
          <p:cNvSpPr/>
          <p:nvPr/>
        </p:nvSpPr>
        <p:spPr>
          <a:xfrm flipH="1">
            <a:off x="587430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0" name="Google Shape;5010;p48"/>
          <p:cNvSpPr/>
          <p:nvPr/>
        </p:nvSpPr>
        <p:spPr>
          <a:xfrm flipH="1">
            <a:off x="587430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1" name="Google Shape;5011;p48"/>
          <p:cNvSpPr/>
          <p:nvPr/>
        </p:nvSpPr>
        <p:spPr>
          <a:xfrm flipH="1">
            <a:off x="611730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48"/>
          <p:cNvSpPr/>
          <p:nvPr/>
        </p:nvSpPr>
        <p:spPr>
          <a:xfrm flipH="1">
            <a:off x="611730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48"/>
          <p:cNvSpPr/>
          <p:nvPr/>
        </p:nvSpPr>
        <p:spPr>
          <a:xfrm flipH="1">
            <a:off x="611730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4" name="Google Shape;5014;p48"/>
          <p:cNvSpPr/>
          <p:nvPr/>
        </p:nvSpPr>
        <p:spPr>
          <a:xfrm flipH="1">
            <a:off x="611730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48"/>
          <p:cNvSpPr/>
          <p:nvPr/>
        </p:nvSpPr>
        <p:spPr>
          <a:xfrm flipH="1">
            <a:off x="6117304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6" name="Google Shape;5016;p48"/>
          <p:cNvSpPr/>
          <p:nvPr/>
        </p:nvSpPr>
        <p:spPr>
          <a:xfrm flipH="1">
            <a:off x="6117304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48"/>
          <p:cNvSpPr/>
          <p:nvPr/>
        </p:nvSpPr>
        <p:spPr>
          <a:xfrm flipH="1">
            <a:off x="6117304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48"/>
          <p:cNvSpPr/>
          <p:nvPr/>
        </p:nvSpPr>
        <p:spPr>
          <a:xfrm flipH="1">
            <a:off x="6117304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48"/>
          <p:cNvSpPr/>
          <p:nvPr/>
        </p:nvSpPr>
        <p:spPr>
          <a:xfrm flipH="1">
            <a:off x="6360266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0" name="Google Shape;5020;p48"/>
          <p:cNvSpPr/>
          <p:nvPr/>
        </p:nvSpPr>
        <p:spPr>
          <a:xfrm flipH="1">
            <a:off x="6360266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48"/>
          <p:cNvSpPr/>
          <p:nvPr/>
        </p:nvSpPr>
        <p:spPr>
          <a:xfrm flipH="1">
            <a:off x="6360266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48"/>
          <p:cNvSpPr/>
          <p:nvPr/>
        </p:nvSpPr>
        <p:spPr>
          <a:xfrm flipH="1">
            <a:off x="6360266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48"/>
          <p:cNvSpPr/>
          <p:nvPr/>
        </p:nvSpPr>
        <p:spPr>
          <a:xfrm flipH="1">
            <a:off x="6360266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48"/>
          <p:cNvSpPr/>
          <p:nvPr/>
        </p:nvSpPr>
        <p:spPr>
          <a:xfrm flipH="1">
            <a:off x="6360266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48"/>
          <p:cNvSpPr/>
          <p:nvPr/>
        </p:nvSpPr>
        <p:spPr>
          <a:xfrm flipH="1">
            <a:off x="6360266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48"/>
          <p:cNvSpPr/>
          <p:nvPr/>
        </p:nvSpPr>
        <p:spPr>
          <a:xfrm flipH="1">
            <a:off x="6360266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48"/>
          <p:cNvSpPr/>
          <p:nvPr/>
        </p:nvSpPr>
        <p:spPr>
          <a:xfrm flipH="1">
            <a:off x="660322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48"/>
          <p:cNvSpPr/>
          <p:nvPr/>
        </p:nvSpPr>
        <p:spPr>
          <a:xfrm flipH="1">
            <a:off x="660322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48"/>
          <p:cNvSpPr/>
          <p:nvPr/>
        </p:nvSpPr>
        <p:spPr>
          <a:xfrm flipH="1">
            <a:off x="660322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48"/>
          <p:cNvSpPr/>
          <p:nvPr/>
        </p:nvSpPr>
        <p:spPr>
          <a:xfrm flipH="1">
            <a:off x="660322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48"/>
          <p:cNvSpPr/>
          <p:nvPr/>
        </p:nvSpPr>
        <p:spPr>
          <a:xfrm flipH="1">
            <a:off x="660204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48"/>
          <p:cNvSpPr/>
          <p:nvPr/>
        </p:nvSpPr>
        <p:spPr>
          <a:xfrm flipH="1">
            <a:off x="660204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48"/>
          <p:cNvSpPr/>
          <p:nvPr/>
        </p:nvSpPr>
        <p:spPr>
          <a:xfrm flipH="1">
            <a:off x="6602049" y="1470242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48"/>
          <p:cNvSpPr/>
          <p:nvPr/>
        </p:nvSpPr>
        <p:spPr>
          <a:xfrm flipH="1">
            <a:off x="6602049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48"/>
          <p:cNvSpPr/>
          <p:nvPr/>
        </p:nvSpPr>
        <p:spPr>
          <a:xfrm flipH="1">
            <a:off x="684501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48"/>
          <p:cNvSpPr/>
          <p:nvPr/>
        </p:nvSpPr>
        <p:spPr>
          <a:xfrm flipH="1">
            <a:off x="684501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7" name="Google Shape;5037;p48"/>
          <p:cNvSpPr/>
          <p:nvPr/>
        </p:nvSpPr>
        <p:spPr>
          <a:xfrm flipH="1">
            <a:off x="684501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8" name="Google Shape;5038;p48"/>
          <p:cNvSpPr/>
          <p:nvPr/>
        </p:nvSpPr>
        <p:spPr>
          <a:xfrm flipH="1">
            <a:off x="684501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9" name="Google Shape;5039;p48"/>
          <p:cNvSpPr/>
          <p:nvPr/>
        </p:nvSpPr>
        <p:spPr>
          <a:xfrm flipH="1">
            <a:off x="684501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0" name="Google Shape;5040;p48"/>
          <p:cNvSpPr/>
          <p:nvPr/>
        </p:nvSpPr>
        <p:spPr>
          <a:xfrm flipH="1">
            <a:off x="684501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1" name="Google Shape;5041;p48"/>
          <p:cNvSpPr/>
          <p:nvPr/>
        </p:nvSpPr>
        <p:spPr>
          <a:xfrm flipH="1">
            <a:off x="6845012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2" name="Google Shape;5042;p48"/>
          <p:cNvSpPr/>
          <p:nvPr/>
        </p:nvSpPr>
        <p:spPr>
          <a:xfrm flipH="1">
            <a:off x="6845012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3" name="Google Shape;5043;p48"/>
          <p:cNvSpPr/>
          <p:nvPr/>
        </p:nvSpPr>
        <p:spPr>
          <a:xfrm flipH="1">
            <a:off x="708801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4" name="Google Shape;5044;p48"/>
          <p:cNvSpPr/>
          <p:nvPr/>
        </p:nvSpPr>
        <p:spPr>
          <a:xfrm flipH="1">
            <a:off x="708801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5" name="Google Shape;5045;p48"/>
          <p:cNvSpPr/>
          <p:nvPr/>
        </p:nvSpPr>
        <p:spPr>
          <a:xfrm flipH="1">
            <a:off x="708801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6" name="Google Shape;5046;p48"/>
          <p:cNvSpPr/>
          <p:nvPr/>
        </p:nvSpPr>
        <p:spPr>
          <a:xfrm flipH="1">
            <a:off x="708801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7" name="Google Shape;5047;p48"/>
          <p:cNvSpPr/>
          <p:nvPr/>
        </p:nvSpPr>
        <p:spPr>
          <a:xfrm flipH="1">
            <a:off x="708801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8" name="Google Shape;5048;p48"/>
          <p:cNvSpPr/>
          <p:nvPr/>
        </p:nvSpPr>
        <p:spPr>
          <a:xfrm flipH="1">
            <a:off x="708801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48"/>
          <p:cNvSpPr/>
          <p:nvPr/>
        </p:nvSpPr>
        <p:spPr>
          <a:xfrm flipH="1">
            <a:off x="7088013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0" name="Google Shape;5050;p48"/>
          <p:cNvSpPr/>
          <p:nvPr/>
        </p:nvSpPr>
        <p:spPr>
          <a:xfrm flipH="1">
            <a:off x="7088013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48"/>
          <p:cNvSpPr/>
          <p:nvPr/>
        </p:nvSpPr>
        <p:spPr>
          <a:xfrm flipH="1">
            <a:off x="732979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2" name="Google Shape;5052;p48"/>
          <p:cNvSpPr/>
          <p:nvPr/>
        </p:nvSpPr>
        <p:spPr>
          <a:xfrm flipH="1">
            <a:off x="732979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48"/>
          <p:cNvSpPr/>
          <p:nvPr/>
        </p:nvSpPr>
        <p:spPr>
          <a:xfrm flipH="1">
            <a:off x="732979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4" name="Google Shape;5054;p48"/>
          <p:cNvSpPr/>
          <p:nvPr/>
        </p:nvSpPr>
        <p:spPr>
          <a:xfrm flipH="1">
            <a:off x="732979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48"/>
          <p:cNvSpPr/>
          <p:nvPr/>
        </p:nvSpPr>
        <p:spPr>
          <a:xfrm flipH="1">
            <a:off x="732979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6" name="Google Shape;5056;p48"/>
          <p:cNvSpPr/>
          <p:nvPr/>
        </p:nvSpPr>
        <p:spPr>
          <a:xfrm flipH="1">
            <a:off x="732979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48"/>
          <p:cNvSpPr/>
          <p:nvPr/>
        </p:nvSpPr>
        <p:spPr>
          <a:xfrm flipH="1">
            <a:off x="7329795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8" name="Google Shape;5058;p48"/>
          <p:cNvSpPr/>
          <p:nvPr/>
        </p:nvSpPr>
        <p:spPr>
          <a:xfrm flipH="1">
            <a:off x="7329795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48"/>
          <p:cNvSpPr/>
          <p:nvPr/>
        </p:nvSpPr>
        <p:spPr>
          <a:xfrm flipH="1">
            <a:off x="7572758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0" name="Google Shape;5060;p48"/>
          <p:cNvSpPr/>
          <p:nvPr/>
        </p:nvSpPr>
        <p:spPr>
          <a:xfrm flipH="1">
            <a:off x="7572758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1" name="Google Shape;5061;p48"/>
          <p:cNvSpPr/>
          <p:nvPr/>
        </p:nvSpPr>
        <p:spPr>
          <a:xfrm flipH="1">
            <a:off x="7572758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2" name="Google Shape;5062;p48"/>
          <p:cNvSpPr/>
          <p:nvPr/>
        </p:nvSpPr>
        <p:spPr>
          <a:xfrm flipH="1">
            <a:off x="7572758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3" name="Google Shape;5063;p48"/>
          <p:cNvSpPr/>
          <p:nvPr/>
        </p:nvSpPr>
        <p:spPr>
          <a:xfrm flipH="1">
            <a:off x="757275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4" name="Google Shape;5064;p48"/>
          <p:cNvSpPr/>
          <p:nvPr/>
        </p:nvSpPr>
        <p:spPr>
          <a:xfrm flipH="1">
            <a:off x="757275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48"/>
          <p:cNvSpPr/>
          <p:nvPr/>
        </p:nvSpPr>
        <p:spPr>
          <a:xfrm flipH="1">
            <a:off x="7572758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6" name="Google Shape;5066;p48"/>
          <p:cNvSpPr/>
          <p:nvPr/>
        </p:nvSpPr>
        <p:spPr>
          <a:xfrm flipH="1">
            <a:off x="7572758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7" name="Google Shape;5067;p48"/>
          <p:cNvSpPr/>
          <p:nvPr/>
        </p:nvSpPr>
        <p:spPr>
          <a:xfrm flipH="1">
            <a:off x="781572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8" name="Google Shape;5068;p48"/>
          <p:cNvSpPr/>
          <p:nvPr/>
        </p:nvSpPr>
        <p:spPr>
          <a:xfrm flipH="1">
            <a:off x="781572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9" name="Google Shape;5069;p48"/>
          <p:cNvSpPr/>
          <p:nvPr/>
        </p:nvSpPr>
        <p:spPr>
          <a:xfrm flipH="1">
            <a:off x="781572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0" name="Google Shape;5070;p48"/>
          <p:cNvSpPr/>
          <p:nvPr/>
        </p:nvSpPr>
        <p:spPr>
          <a:xfrm flipH="1">
            <a:off x="781572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1" name="Google Shape;5071;p48"/>
          <p:cNvSpPr/>
          <p:nvPr/>
        </p:nvSpPr>
        <p:spPr>
          <a:xfrm flipH="1">
            <a:off x="781572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2" name="Google Shape;5072;p48"/>
          <p:cNvSpPr/>
          <p:nvPr/>
        </p:nvSpPr>
        <p:spPr>
          <a:xfrm flipH="1">
            <a:off x="781572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3" name="Google Shape;5073;p48"/>
          <p:cNvSpPr/>
          <p:nvPr/>
        </p:nvSpPr>
        <p:spPr>
          <a:xfrm flipH="1">
            <a:off x="7815721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4" name="Google Shape;5074;p48"/>
          <p:cNvSpPr/>
          <p:nvPr/>
        </p:nvSpPr>
        <p:spPr>
          <a:xfrm flipH="1">
            <a:off x="7815721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5" name="Google Shape;5075;p48"/>
          <p:cNvSpPr/>
          <p:nvPr/>
        </p:nvSpPr>
        <p:spPr>
          <a:xfrm flipH="1">
            <a:off x="8057542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6" name="Google Shape;5076;p48"/>
          <p:cNvSpPr/>
          <p:nvPr/>
        </p:nvSpPr>
        <p:spPr>
          <a:xfrm flipH="1">
            <a:off x="8057542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7" name="Google Shape;5077;p48"/>
          <p:cNvSpPr/>
          <p:nvPr/>
        </p:nvSpPr>
        <p:spPr>
          <a:xfrm flipH="1">
            <a:off x="8057542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8" name="Google Shape;5078;p48"/>
          <p:cNvSpPr/>
          <p:nvPr/>
        </p:nvSpPr>
        <p:spPr>
          <a:xfrm flipH="1">
            <a:off x="8057542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9" name="Google Shape;5079;p48"/>
          <p:cNvSpPr/>
          <p:nvPr/>
        </p:nvSpPr>
        <p:spPr>
          <a:xfrm flipH="1">
            <a:off x="8057542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0" name="Google Shape;5080;p48"/>
          <p:cNvSpPr/>
          <p:nvPr/>
        </p:nvSpPr>
        <p:spPr>
          <a:xfrm flipH="1">
            <a:off x="8057542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1" name="Google Shape;5081;p48"/>
          <p:cNvSpPr/>
          <p:nvPr/>
        </p:nvSpPr>
        <p:spPr>
          <a:xfrm flipH="1">
            <a:off x="8057542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2" name="Google Shape;5082;p48"/>
          <p:cNvSpPr/>
          <p:nvPr/>
        </p:nvSpPr>
        <p:spPr>
          <a:xfrm flipH="1">
            <a:off x="8057542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3" name="Google Shape;5083;p48"/>
          <p:cNvSpPr/>
          <p:nvPr/>
        </p:nvSpPr>
        <p:spPr>
          <a:xfrm flipH="1">
            <a:off x="830050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4" name="Google Shape;5084;p48"/>
          <p:cNvSpPr/>
          <p:nvPr/>
        </p:nvSpPr>
        <p:spPr>
          <a:xfrm flipH="1">
            <a:off x="830050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48"/>
          <p:cNvSpPr/>
          <p:nvPr/>
        </p:nvSpPr>
        <p:spPr>
          <a:xfrm flipH="1">
            <a:off x="830050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6" name="Google Shape;5086;p48"/>
          <p:cNvSpPr/>
          <p:nvPr/>
        </p:nvSpPr>
        <p:spPr>
          <a:xfrm flipH="1">
            <a:off x="830050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48"/>
          <p:cNvSpPr/>
          <p:nvPr/>
        </p:nvSpPr>
        <p:spPr>
          <a:xfrm flipH="1">
            <a:off x="8300504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48"/>
          <p:cNvSpPr/>
          <p:nvPr/>
        </p:nvSpPr>
        <p:spPr>
          <a:xfrm flipH="1">
            <a:off x="8300504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48"/>
          <p:cNvSpPr/>
          <p:nvPr/>
        </p:nvSpPr>
        <p:spPr>
          <a:xfrm flipH="1">
            <a:off x="8300504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48"/>
          <p:cNvSpPr/>
          <p:nvPr/>
        </p:nvSpPr>
        <p:spPr>
          <a:xfrm flipH="1">
            <a:off x="8300504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1" name="Google Shape;5091;p48"/>
          <p:cNvSpPr/>
          <p:nvPr/>
        </p:nvSpPr>
        <p:spPr>
          <a:xfrm flipH="1">
            <a:off x="854346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2" name="Google Shape;5092;p48"/>
          <p:cNvSpPr/>
          <p:nvPr/>
        </p:nvSpPr>
        <p:spPr>
          <a:xfrm flipH="1">
            <a:off x="854346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3" name="Google Shape;5093;p48"/>
          <p:cNvSpPr/>
          <p:nvPr/>
        </p:nvSpPr>
        <p:spPr>
          <a:xfrm flipH="1">
            <a:off x="854346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48"/>
          <p:cNvSpPr/>
          <p:nvPr/>
        </p:nvSpPr>
        <p:spPr>
          <a:xfrm flipH="1">
            <a:off x="854346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48"/>
          <p:cNvSpPr/>
          <p:nvPr/>
        </p:nvSpPr>
        <p:spPr>
          <a:xfrm flipH="1">
            <a:off x="854346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48"/>
          <p:cNvSpPr/>
          <p:nvPr/>
        </p:nvSpPr>
        <p:spPr>
          <a:xfrm flipH="1">
            <a:off x="854346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48"/>
          <p:cNvSpPr/>
          <p:nvPr/>
        </p:nvSpPr>
        <p:spPr>
          <a:xfrm flipH="1">
            <a:off x="854346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8" name="Google Shape;5098;p48"/>
          <p:cNvSpPr/>
          <p:nvPr/>
        </p:nvSpPr>
        <p:spPr>
          <a:xfrm flipH="1">
            <a:off x="854346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9" name="Google Shape;5099;p48"/>
          <p:cNvSpPr/>
          <p:nvPr/>
        </p:nvSpPr>
        <p:spPr>
          <a:xfrm flipH="1">
            <a:off x="8785288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0" name="Google Shape;5100;p48"/>
          <p:cNvSpPr/>
          <p:nvPr/>
        </p:nvSpPr>
        <p:spPr>
          <a:xfrm flipH="1">
            <a:off x="8785288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1" name="Google Shape;5101;p48"/>
          <p:cNvSpPr/>
          <p:nvPr/>
        </p:nvSpPr>
        <p:spPr>
          <a:xfrm flipH="1">
            <a:off x="8785288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2" name="Google Shape;5102;p48"/>
          <p:cNvSpPr/>
          <p:nvPr/>
        </p:nvSpPr>
        <p:spPr>
          <a:xfrm flipH="1">
            <a:off x="8785288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3" name="Google Shape;5103;p48"/>
          <p:cNvSpPr/>
          <p:nvPr/>
        </p:nvSpPr>
        <p:spPr>
          <a:xfrm flipH="1">
            <a:off x="878528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4" name="Google Shape;5104;p48"/>
          <p:cNvSpPr/>
          <p:nvPr/>
        </p:nvSpPr>
        <p:spPr>
          <a:xfrm flipH="1">
            <a:off x="878528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5" name="Google Shape;5105;p48"/>
          <p:cNvSpPr/>
          <p:nvPr/>
        </p:nvSpPr>
        <p:spPr>
          <a:xfrm flipH="1">
            <a:off x="878528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6" name="Google Shape;5106;p48"/>
          <p:cNvSpPr/>
          <p:nvPr/>
        </p:nvSpPr>
        <p:spPr>
          <a:xfrm flipH="1">
            <a:off x="878528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7" name="Google Shape;5107;p48"/>
          <p:cNvSpPr/>
          <p:nvPr/>
        </p:nvSpPr>
        <p:spPr>
          <a:xfrm flipH="1">
            <a:off x="9028251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8" name="Google Shape;5108;p48"/>
          <p:cNvSpPr/>
          <p:nvPr/>
        </p:nvSpPr>
        <p:spPr>
          <a:xfrm flipH="1">
            <a:off x="902825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9" name="Google Shape;5109;p48"/>
          <p:cNvSpPr/>
          <p:nvPr/>
        </p:nvSpPr>
        <p:spPr>
          <a:xfrm flipH="1">
            <a:off x="9028251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0" name="Google Shape;5110;p48"/>
          <p:cNvSpPr/>
          <p:nvPr/>
        </p:nvSpPr>
        <p:spPr>
          <a:xfrm flipH="1">
            <a:off x="9028251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1" name="Google Shape;5111;p48"/>
          <p:cNvSpPr/>
          <p:nvPr/>
        </p:nvSpPr>
        <p:spPr>
          <a:xfrm flipH="1">
            <a:off x="902825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2" name="Google Shape;5112;p48"/>
          <p:cNvSpPr/>
          <p:nvPr/>
        </p:nvSpPr>
        <p:spPr>
          <a:xfrm flipH="1">
            <a:off x="902825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3" name="Google Shape;5113;p48"/>
          <p:cNvSpPr/>
          <p:nvPr/>
        </p:nvSpPr>
        <p:spPr>
          <a:xfrm flipH="1">
            <a:off x="9028251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4" name="Google Shape;5114;p48"/>
          <p:cNvSpPr/>
          <p:nvPr/>
        </p:nvSpPr>
        <p:spPr>
          <a:xfrm flipH="1">
            <a:off x="9028251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5" name="Google Shape;5115;p48"/>
          <p:cNvSpPr/>
          <p:nvPr/>
        </p:nvSpPr>
        <p:spPr>
          <a:xfrm flipH="1">
            <a:off x="4903636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6" name="Google Shape;5116;p48"/>
          <p:cNvSpPr/>
          <p:nvPr/>
        </p:nvSpPr>
        <p:spPr>
          <a:xfrm flipH="1">
            <a:off x="4903636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7" name="Google Shape;5117;p48"/>
          <p:cNvSpPr/>
          <p:nvPr/>
        </p:nvSpPr>
        <p:spPr>
          <a:xfrm flipH="1">
            <a:off x="4903636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8" name="Google Shape;5118;p48"/>
          <p:cNvSpPr/>
          <p:nvPr/>
        </p:nvSpPr>
        <p:spPr>
          <a:xfrm flipH="1">
            <a:off x="4903636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9" name="Google Shape;5119;p48"/>
          <p:cNvSpPr/>
          <p:nvPr/>
        </p:nvSpPr>
        <p:spPr>
          <a:xfrm flipH="1">
            <a:off x="490363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0" name="Google Shape;5120;p48"/>
          <p:cNvSpPr/>
          <p:nvPr/>
        </p:nvSpPr>
        <p:spPr>
          <a:xfrm flipH="1">
            <a:off x="490363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48"/>
          <p:cNvSpPr/>
          <p:nvPr/>
        </p:nvSpPr>
        <p:spPr>
          <a:xfrm flipH="1">
            <a:off x="5145457" y="38175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2" name="Google Shape;5122;p48"/>
          <p:cNvSpPr/>
          <p:nvPr/>
        </p:nvSpPr>
        <p:spPr>
          <a:xfrm flipH="1">
            <a:off x="5145457" y="40524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3" name="Google Shape;5123;p48"/>
          <p:cNvSpPr/>
          <p:nvPr/>
        </p:nvSpPr>
        <p:spPr>
          <a:xfrm flipH="1">
            <a:off x="5145457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4" name="Google Shape;5124;p48"/>
          <p:cNvSpPr/>
          <p:nvPr/>
        </p:nvSpPr>
        <p:spPr>
          <a:xfrm flipH="1">
            <a:off x="5145457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5" name="Google Shape;5125;p48"/>
          <p:cNvSpPr/>
          <p:nvPr/>
        </p:nvSpPr>
        <p:spPr>
          <a:xfrm flipH="1">
            <a:off x="514545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6" name="Google Shape;5126;p48"/>
          <p:cNvSpPr/>
          <p:nvPr/>
        </p:nvSpPr>
        <p:spPr>
          <a:xfrm flipH="1">
            <a:off x="514545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7" name="Google Shape;5127;p48"/>
          <p:cNvSpPr/>
          <p:nvPr/>
        </p:nvSpPr>
        <p:spPr>
          <a:xfrm flipH="1">
            <a:off x="5388420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8" name="Google Shape;5128;p48"/>
          <p:cNvSpPr/>
          <p:nvPr/>
        </p:nvSpPr>
        <p:spPr>
          <a:xfrm flipH="1">
            <a:off x="5388420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9" name="Google Shape;5129;p48"/>
          <p:cNvSpPr/>
          <p:nvPr/>
        </p:nvSpPr>
        <p:spPr>
          <a:xfrm flipH="1">
            <a:off x="5388420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0" name="Google Shape;5130;p48"/>
          <p:cNvSpPr/>
          <p:nvPr/>
        </p:nvSpPr>
        <p:spPr>
          <a:xfrm flipH="1">
            <a:off x="5388420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1" name="Google Shape;5131;p48"/>
          <p:cNvSpPr/>
          <p:nvPr/>
        </p:nvSpPr>
        <p:spPr>
          <a:xfrm flipH="1">
            <a:off x="538842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2" name="Google Shape;5132;p48"/>
          <p:cNvSpPr/>
          <p:nvPr/>
        </p:nvSpPr>
        <p:spPr>
          <a:xfrm flipH="1">
            <a:off x="538842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3" name="Google Shape;5133;p48"/>
          <p:cNvSpPr/>
          <p:nvPr/>
        </p:nvSpPr>
        <p:spPr>
          <a:xfrm flipH="1">
            <a:off x="5631383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4" name="Google Shape;5134;p48"/>
          <p:cNvSpPr/>
          <p:nvPr/>
        </p:nvSpPr>
        <p:spPr>
          <a:xfrm flipH="1">
            <a:off x="5631383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5" name="Google Shape;5135;p48"/>
          <p:cNvSpPr/>
          <p:nvPr/>
        </p:nvSpPr>
        <p:spPr>
          <a:xfrm flipH="1">
            <a:off x="563138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6" name="Google Shape;5136;p48"/>
          <p:cNvSpPr/>
          <p:nvPr/>
        </p:nvSpPr>
        <p:spPr>
          <a:xfrm flipH="1">
            <a:off x="563138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7" name="Google Shape;5137;p48"/>
          <p:cNvSpPr/>
          <p:nvPr/>
        </p:nvSpPr>
        <p:spPr>
          <a:xfrm flipH="1">
            <a:off x="563138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8" name="Google Shape;5138;p48"/>
          <p:cNvSpPr/>
          <p:nvPr/>
        </p:nvSpPr>
        <p:spPr>
          <a:xfrm flipH="1">
            <a:off x="563138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9" name="Google Shape;5139;p48"/>
          <p:cNvSpPr/>
          <p:nvPr/>
        </p:nvSpPr>
        <p:spPr>
          <a:xfrm flipH="1">
            <a:off x="5873165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0" name="Google Shape;5140;p48"/>
          <p:cNvSpPr/>
          <p:nvPr/>
        </p:nvSpPr>
        <p:spPr>
          <a:xfrm flipH="1">
            <a:off x="5873165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1" name="Google Shape;5141;p48"/>
          <p:cNvSpPr/>
          <p:nvPr/>
        </p:nvSpPr>
        <p:spPr>
          <a:xfrm flipH="1">
            <a:off x="5873165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2" name="Google Shape;5142;p48"/>
          <p:cNvSpPr/>
          <p:nvPr/>
        </p:nvSpPr>
        <p:spPr>
          <a:xfrm flipH="1">
            <a:off x="5873165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3" name="Google Shape;5143;p48"/>
          <p:cNvSpPr/>
          <p:nvPr/>
        </p:nvSpPr>
        <p:spPr>
          <a:xfrm flipH="1">
            <a:off x="5873165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4" name="Google Shape;5144;p48"/>
          <p:cNvSpPr/>
          <p:nvPr/>
        </p:nvSpPr>
        <p:spPr>
          <a:xfrm flipH="1">
            <a:off x="5873165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5" name="Google Shape;5145;p48"/>
          <p:cNvSpPr/>
          <p:nvPr/>
        </p:nvSpPr>
        <p:spPr>
          <a:xfrm flipH="1">
            <a:off x="6116166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6" name="Google Shape;5146;p48"/>
          <p:cNvSpPr/>
          <p:nvPr/>
        </p:nvSpPr>
        <p:spPr>
          <a:xfrm flipH="1">
            <a:off x="6116166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7" name="Google Shape;5147;p48"/>
          <p:cNvSpPr/>
          <p:nvPr/>
        </p:nvSpPr>
        <p:spPr>
          <a:xfrm flipH="1">
            <a:off x="6116166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8" name="Google Shape;5148;p48"/>
          <p:cNvSpPr/>
          <p:nvPr/>
        </p:nvSpPr>
        <p:spPr>
          <a:xfrm flipH="1">
            <a:off x="611616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9" name="Google Shape;5149;p48"/>
          <p:cNvSpPr/>
          <p:nvPr/>
        </p:nvSpPr>
        <p:spPr>
          <a:xfrm flipH="1">
            <a:off x="6116166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0" name="Google Shape;5150;p48"/>
          <p:cNvSpPr/>
          <p:nvPr/>
        </p:nvSpPr>
        <p:spPr>
          <a:xfrm flipH="1">
            <a:off x="6116166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1" name="Google Shape;5151;p48"/>
          <p:cNvSpPr/>
          <p:nvPr/>
        </p:nvSpPr>
        <p:spPr>
          <a:xfrm flipH="1">
            <a:off x="6359129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2" name="Google Shape;5152;p48"/>
          <p:cNvSpPr/>
          <p:nvPr/>
        </p:nvSpPr>
        <p:spPr>
          <a:xfrm flipH="1">
            <a:off x="6359129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3" name="Google Shape;5153;p48"/>
          <p:cNvSpPr/>
          <p:nvPr/>
        </p:nvSpPr>
        <p:spPr>
          <a:xfrm flipH="1">
            <a:off x="635912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4" name="Google Shape;5154;p48"/>
          <p:cNvSpPr/>
          <p:nvPr/>
        </p:nvSpPr>
        <p:spPr>
          <a:xfrm flipH="1">
            <a:off x="635912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5" name="Google Shape;5155;p48"/>
          <p:cNvSpPr/>
          <p:nvPr/>
        </p:nvSpPr>
        <p:spPr>
          <a:xfrm flipH="1">
            <a:off x="635912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6" name="Google Shape;5156;p48"/>
          <p:cNvSpPr/>
          <p:nvPr/>
        </p:nvSpPr>
        <p:spPr>
          <a:xfrm flipH="1">
            <a:off x="635912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7" name="Google Shape;5157;p48"/>
          <p:cNvSpPr/>
          <p:nvPr/>
        </p:nvSpPr>
        <p:spPr>
          <a:xfrm flipH="1">
            <a:off x="6602092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8" name="Google Shape;5158;p48"/>
          <p:cNvSpPr/>
          <p:nvPr/>
        </p:nvSpPr>
        <p:spPr>
          <a:xfrm flipH="1">
            <a:off x="6602092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9" name="Google Shape;5159;p48"/>
          <p:cNvSpPr/>
          <p:nvPr/>
        </p:nvSpPr>
        <p:spPr>
          <a:xfrm flipH="1">
            <a:off x="660209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0" name="Google Shape;5160;p48"/>
          <p:cNvSpPr/>
          <p:nvPr/>
        </p:nvSpPr>
        <p:spPr>
          <a:xfrm flipH="1">
            <a:off x="660209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1" name="Google Shape;5161;p48"/>
          <p:cNvSpPr/>
          <p:nvPr/>
        </p:nvSpPr>
        <p:spPr>
          <a:xfrm flipH="1">
            <a:off x="660091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2" name="Google Shape;5162;p48"/>
          <p:cNvSpPr/>
          <p:nvPr/>
        </p:nvSpPr>
        <p:spPr>
          <a:xfrm flipH="1">
            <a:off x="660091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3" name="Google Shape;5163;p48"/>
          <p:cNvSpPr/>
          <p:nvPr/>
        </p:nvSpPr>
        <p:spPr>
          <a:xfrm flipH="1">
            <a:off x="6843874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4" name="Google Shape;5164;p48"/>
          <p:cNvSpPr/>
          <p:nvPr/>
        </p:nvSpPr>
        <p:spPr>
          <a:xfrm flipH="1">
            <a:off x="6843874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5" name="Google Shape;5165;p48"/>
          <p:cNvSpPr/>
          <p:nvPr/>
        </p:nvSpPr>
        <p:spPr>
          <a:xfrm flipH="1">
            <a:off x="6843874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6" name="Google Shape;5166;p48"/>
          <p:cNvSpPr/>
          <p:nvPr/>
        </p:nvSpPr>
        <p:spPr>
          <a:xfrm flipH="1">
            <a:off x="6843874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7" name="Google Shape;5167;p48"/>
          <p:cNvSpPr/>
          <p:nvPr/>
        </p:nvSpPr>
        <p:spPr>
          <a:xfrm flipH="1">
            <a:off x="6843874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8" name="Google Shape;5168;p48"/>
          <p:cNvSpPr/>
          <p:nvPr/>
        </p:nvSpPr>
        <p:spPr>
          <a:xfrm flipH="1">
            <a:off x="6843874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9" name="Google Shape;5169;p48"/>
          <p:cNvSpPr/>
          <p:nvPr/>
        </p:nvSpPr>
        <p:spPr>
          <a:xfrm flipH="1">
            <a:off x="7086875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48"/>
          <p:cNvSpPr/>
          <p:nvPr/>
        </p:nvSpPr>
        <p:spPr>
          <a:xfrm flipH="1">
            <a:off x="7086875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48"/>
          <p:cNvSpPr/>
          <p:nvPr/>
        </p:nvSpPr>
        <p:spPr>
          <a:xfrm flipH="1">
            <a:off x="708687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2" name="Google Shape;5172;p48"/>
          <p:cNvSpPr/>
          <p:nvPr/>
        </p:nvSpPr>
        <p:spPr>
          <a:xfrm flipH="1">
            <a:off x="708687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3" name="Google Shape;5173;p48"/>
          <p:cNvSpPr/>
          <p:nvPr/>
        </p:nvSpPr>
        <p:spPr>
          <a:xfrm flipH="1">
            <a:off x="7086875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4" name="Google Shape;5174;p48"/>
          <p:cNvSpPr/>
          <p:nvPr/>
        </p:nvSpPr>
        <p:spPr>
          <a:xfrm flipH="1">
            <a:off x="7086875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5" name="Google Shape;5175;p48"/>
          <p:cNvSpPr/>
          <p:nvPr/>
        </p:nvSpPr>
        <p:spPr>
          <a:xfrm flipH="1">
            <a:off x="7328658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6" name="Google Shape;5176;p48"/>
          <p:cNvSpPr/>
          <p:nvPr/>
        </p:nvSpPr>
        <p:spPr>
          <a:xfrm flipH="1">
            <a:off x="7328658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7" name="Google Shape;5177;p48"/>
          <p:cNvSpPr/>
          <p:nvPr/>
        </p:nvSpPr>
        <p:spPr>
          <a:xfrm flipH="1">
            <a:off x="7328658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8" name="Google Shape;5178;p48"/>
          <p:cNvSpPr/>
          <p:nvPr/>
        </p:nvSpPr>
        <p:spPr>
          <a:xfrm flipH="1">
            <a:off x="7328658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9" name="Google Shape;5179;p48"/>
          <p:cNvSpPr/>
          <p:nvPr/>
        </p:nvSpPr>
        <p:spPr>
          <a:xfrm flipH="1">
            <a:off x="7328658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0" name="Google Shape;5180;p48"/>
          <p:cNvSpPr/>
          <p:nvPr/>
        </p:nvSpPr>
        <p:spPr>
          <a:xfrm flipH="1">
            <a:off x="7328658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1" name="Google Shape;5181;p48"/>
          <p:cNvSpPr/>
          <p:nvPr/>
        </p:nvSpPr>
        <p:spPr>
          <a:xfrm flipH="1">
            <a:off x="7571621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2" name="Google Shape;5182;p48"/>
          <p:cNvSpPr/>
          <p:nvPr/>
        </p:nvSpPr>
        <p:spPr>
          <a:xfrm flipH="1">
            <a:off x="7571621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3" name="Google Shape;5183;p48"/>
          <p:cNvSpPr/>
          <p:nvPr/>
        </p:nvSpPr>
        <p:spPr>
          <a:xfrm flipH="1">
            <a:off x="7571621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4" name="Google Shape;5184;p48"/>
          <p:cNvSpPr/>
          <p:nvPr/>
        </p:nvSpPr>
        <p:spPr>
          <a:xfrm flipH="1">
            <a:off x="7571621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5" name="Google Shape;5185;p48"/>
          <p:cNvSpPr/>
          <p:nvPr/>
        </p:nvSpPr>
        <p:spPr>
          <a:xfrm flipH="1">
            <a:off x="75716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48"/>
          <p:cNvSpPr/>
          <p:nvPr/>
        </p:nvSpPr>
        <p:spPr>
          <a:xfrm flipH="1">
            <a:off x="75716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7" name="Google Shape;5187;p48"/>
          <p:cNvSpPr/>
          <p:nvPr/>
        </p:nvSpPr>
        <p:spPr>
          <a:xfrm flipH="1">
            <a:off x="7814583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8" name="Google Shape;5188;p48"/>
          <p:cNvSpPr/>
          <p:nvPr/>
        </p:nvSpPr>
        <p:spPr>
          <a:xfrm flipH="1">
            <a:off x="7814583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9" name="Google Shape;5189;p48"/>
          <p:cNvSpPr/>
          <p:nvPr/>
        </p:nvSpPr>
        <p:spPr>
          <a:xfrm flipH="1">
            <a:off x="7814583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0" name="Google Shape;5190;p48"/>
          <p:cNvSpPr/>
          <p:nvPr/>
        </p:nvSpPr>
        <p:spPr>
          <a:xfrm flipH="1">
            <a:off x="781458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1" name="Google Shape;5191;p48"/>
          <p:cNvSpPr/>
          <p:nvPr/>
        </p:nvSpPr>
        <p:spPr>
          <a:xfrm flipH="1">
            <a:off x="781458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48"/>
          <p:cNvSpPr/>
          <p:nvPr/>
        </p:nvSpPr>
        <p:spPr>
          <a:xfrm flipH="1">
            <a:off x="781458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48"/>
          <p:cNvSpPr/>
          <p:nvPr/>
        </p:nvSpPr>
        <p:spPr>
          <a:xfrm flipH="1">
            <a:off x="8056404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48"/>
          <p:cNvSpPr/>
          <p:nvPr/>
        </p:nvSpPr>
        <p:spPr>
          <a:xfrm flipH="1">
            <a:off x="8056404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48"/>
          <p:cNvSpPr/>
          <p:nvPr/>
        </p:nvSpPr>
        <p:spPr>
          <a:xfrm flipH="1">
            <a:off x="8056404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48"/>
          <p:cNvSpPr/>
          <p:nvPr/>
        </p:nvSpPr>
        <p:spPr>
          <a:xfrm flipH="1">
            <a:off x="8056404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48"/>
          <p:cNvSpPr/>
          <p:nvPr/>
        </p:nvSpPr>
        <p:spPr>
          <a:xfrm flipH="1">
            <a:off x="8056404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48"/>
          <p:cNvSpPr/>
          <p:nvPr/>
        </p:nvSpPr>
        <p:spPr>
          <a:xfrm flipH="1">
            <a:off x="8056404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48"/>
          <p:cNvSpPr/>
          <p:nvPr/>
        </p:nvSpPr>
        <p:spPr>
          <a:xfrm flipH="1">
            <a:off x="8299367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48"/>
          <p:cNvSpPr/>
          <p:nvPr/>
        </p:nvSpPr>
        <p:spPr>
          <a:xfrm flipH="1">
            <a:off x="8299367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48"/>
          <p:cNvSpPr/>
          <p:nvPr/>
        </p:nvSpPr>
        <p:spPr>
          <a:xfrm flipH="1">
            <a:off x="8299367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48"/>
          <p:cNvSpPr/>
          <p:nvPr/>
        </p:nvSpPr>
        <p:spPr>
          <a:xfrm flipH="1">
            <a:off x="8299367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48"/>
          <p:cNvSpPr/>
          <p:nvPr/>
        </p:nvSpPr>
        <p:spPr>
          <a:xfrm flipH="1">
            <a:off x="82993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48"/>
          <p:cNvSpPr/>
          <p:nvPr/>
        </p:nvSpPr>
        <p:spPr>
          <a:xfrm flipH="1">
            <a:off x="82993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48"/>
          <p:cNvSpPr/>
          <p:nvPr/>
        </p:nvSpPr>
        <p:spPr>
          <a:xfrm flipH="1">
            <a:off x="8542330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48"/>
          <p:cNvSpPr/>
          <p:nvPr/>
        </p:nvSpPr>
        <p:spPr>
          <a:xfrm flipH="1">
            <a:off x="8542330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48"/>
          <p:cNvSpPr/>
          <p:nvPr/>
        </p:nvSpPr>
        <p:spPr>
          <a:xfrm flipH="1">
            <a:off x="8542330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48"/>
          <p:cNvSpPr/>
          <p:nvPr/>
        </p:nvSpPr>
        <p:spPr>
          <a:xfrm flipH="1">
            <a:off x="854233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48"/>
          <p:cNvSpPr/>
          <p:nvPr/>
        </p:nvSpPr>
        <p:spPr>
          <a:xfrm flipH="1">
            <a:off x="854233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48"/>
          <p:cNvSpPr/>
          <p:nvPr/>
        </p:nvSpPr>
        <p:spPr>
          <a:xfrm flipH="1">
            <a:off x="854233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48"/>
          <p:cNvSpPr/>
          <p:nvPr/>
        </p:nvSpPr>
        <p:spPr>
          <a:xfrm flipH="1">
            <a:off x="8784151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48"/>
          <p:cNvSpPr/>
          <p:nvPr/>
        </p:nvSpPr>
        <p:spPr>
          <a:xfrm flipH="1">
            <a:off x="8784151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48"/>
          <p:cNvSpPr/>
          <p:nvPr/>
        </p:nvSpPr>
        <p:spPr>
          <a:xfrm flipH="1">
            <a:off x="8784151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48"/>
          <p:cNvSpPr/>
          <p:nvPr/>
        </p:nvSpPr>
        <p:spPr>
          <a:xfrm flipH="1">
            <a:off x="878415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48"/>
          <p:cNvSpPr/>
          <p:nvPr/>
        </p:nvSpPr>
        <p:spPr>
          <a:xfrm flipH="1">
            <a:off x="878415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48"/>
          <p:cNvSpPr/>
          <p:nvPr/>
        </p:nvSpPr>
        <p:spPr>
          <a:xfrm flipH="1">
            <a:off x="878415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48"/>
          <p:cNvSpPr/>
          <p:nvPr/>
        </p:nvSpPr>
        <p:spPr>
          <a:xfrm flipH="1">
            <a:off x="90271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48"/>
          <p:cNvSpPr/>
          <p:nvPr/>
        </p:nvSpPr>
        <p:spPr>
          <a:xfrm flipH="1">
            <a:off x="9027113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48"/>
          <p:cNvSpPr/>
          <p:nvPr/>
        </p:nvSpPr>
        <p:spPr>
          <a:xfrm flipH="1">
            <a:off x="90271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48"/>
          <p:cNvSpPr/>
          <p:nvPr/>
        </p:nvSpPr>
        <p:spPr>
          <a:xfrm flipH="1">
            <a:off x="90271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48"/>
          <p:cNvSpPr/>
          <p:nvPr/>
        </p:nvSpPr>
        <p:spPr>
          <a:xfrm flipH="1">
            <a:off x="90271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48"/>
          <p:cNvSpPr/>
          <p:nvPr/>
        </p:nvSpPr>
        <p:spPr>
          <a:xfrm flipH="1">
            <a:off x="90271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48"/>
          <p:cNvSpPr/>
          <p:nvPr/>
        </p:nvSpPr>
        <p:spPr>
          <a:xfrm flipH="1">
            <a:off x="0" y="1226700"/>
            <a:ext cx="9144000" cy="269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dk1"/>
        </a:solidFill>
        <a:effectLst/>
      </p:bgPr>
    </p:bg>
    <p:spTree>
      <p:nvGrpSpPr>
        <p:cNvPr id="1" name="Shape 5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" name="Google Shape;5225;p49"/>
          <p:cNvSpPr/>
          <p:nvPr/>
        </p:nvSpPr>
        <p:spPr>
          <a:xfrm flipH="1">
            <a:off x="4892573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9"/>
          <p:cNvSpPr/>
          <p:nvPr/>
        </p:nvSpPr>
        <p:spPr>
          <a:xfrm flipH="1">
            <a:off x="4892573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9"/>
          <p:cNvSpPr/>
          <p:nvPr/>
        </p:nvSpPr>
        <p:spPr>
          <a:xfrm flipH="1">
            <a:off x="4892573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9"/>
          <p:cNvSpPr/>
          <p:nvPr/>
        </p:nvSpPr>
        <p:spPr>
          <a:xfrm flipH="1">
            <a:off x="5134394" y="6150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9"/>
          <p:cNvSpPr/>
          <p:nvPr/>
        </p:nvSpPr>
        <p:spPr>
          <a:xfrm flipH="1">
            <a:off x="5134394" y="296355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9"/>
          <p:cNvSpPr/>
          <p:nvPr/>
        </p:nvSpPr>
        <p:spPr>
          <a:xfrm flipH="1">
            <a:off x="5134394" y="53006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49"/>
          <p:cNvSpPr/>
          <p:nvPr/>
        </p:nvSpPr>
        <p:spPr>
          <a:xfrm flipH="1">
            <a:off x="5377356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49"/>
          <p:cNvSpPr/>
          <p:nvPr/>
        </p:nvSpPr>
        <p:spPr>
          <a:xfrm flipH="1">
            <a:off x="5377356" y="296127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49"/>
          <p:cNvSpPr/>
          <p:nvPr/>
        </p:nvSpPr>
        <p:spPr>
          <a:xfrm flipH="1">
            <a:off x="5377356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49"/>
          <p:cNvSpPr/>
          <p:nvPr/>
        </p:nvSpPr>
        <p:spPr>
          <a:xfrm flipH="1">
            <a:off x="5620319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49"/>
          <p:cNvSpPr/>
          <p:nvPr/>
        </p:nvSpPr>
        <p:spPr>
          <a:xfrm flipH="1">
            <a:off x="5620319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49"/>
          <p:cNvSpPr/>
          <p:nvPr/>
        </p:nvSpPr>
        <p:spPr>
          <a:xfrm flipH="1">
            <a:off x="5620319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49"/>
          <p:cNvSpPr/>
          <p:nvPr/>
        </p:nvSpPr>
        <p:spPr>
          <a:xfrm flipH="1">
            <a:off x="5862102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49"/>
          <p:cNvSpPr/>
          <p:nvPr/>
        </p:nvSpPr>
        <p:spPr>
          <a:xfrm flipH="1">
            <a:off x="5862102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49"/>
          <p:cNvSpPr/>
          <p:nvPr/>
        </p:nvSpPr>
        <p:spPr>
          <a:xfrm flipH="1">
            <a:off x="5862102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49"/>
          <p:cNvSpPr/>
          <p:nvPr/>
        </p:nvSpPr>
        <p:spPr>
          <a:xfrm flipH="1">
            <a:off x="6105103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49"/>
          <p:cNvSpPr/>
          <p:nvPr/>
        </p:nvSpPr>
        <p:spPr>
          <a:xfrm flipH="1">
            <a:off x="6105103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49"/>
          <p:cNvSpPr/>
          <p:nvPr/>
        </p:nvSpPr>
        <p:spPr>
          <a:xfrm flipH="1">
            <a:off x="6105103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49"/>
          <p:cNvSpPr/>
          <p:nvPr/>
        </p:nvSpPr>
        <p:spPr>
          <a:xfrm flipH="1">
            <a:off x="6348065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49"/>
          <p:cNvSpPr/>
          <p:nvPr/>
        </p:nvSpPr>
        <p:spPr>
          <a:xfrm flipH="1">
            <a:off x="6348065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49"/>
          <p:cNvSpPr/>
          <p:nvPr/>
        </p:nvSpPr>
        <p:spPr>
          <a:xfrm flipH="1">
            <a:off x="6348065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49"/>
          <p:cNvSpPr/>
          <p:nvPr/>
        </p:nvSpPr>
        <p:spPr>
          <a:xfrm flipH="1">
            <a:off x="6591028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49"/>
          <p:cNvSpPr/>
          <p:nvPr/>
        </p:nvSpPr>
        <p:spPr>
          <a:xfrm flipH="1">
            <a:off x="6591028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49"/>
          <p:cNvSpPr/>
          <p:nvPr/>
        </p:nvSpPr>
        <p:spPr>
          <a:xfrm flipH="1">
            <a:off x="6591028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49"/>
          <p:cNvSpPr/>
          <p:nvPr/>
        </p:nvSpPr>
        <p:spPr>
          <a:xfrm flipH="1">
            <a:off x="6832811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49"/>
          <p:cNvSpPr/>
          <p:nvPr/>
        </p:nvSpPr>
        <p:spPr>
          <a:xfrm flipH="1">
            <a:off x="6832811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49"/>
          <p:cNvSpPr/>
          <p:nvPr/>
        </p:nvSpPr>
        <p:spPr>
          <a:xfrm flipH="1">
            <a:off x="6832811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49"/>
          <p:cNvSpPr/>
          <p:nvPr/>
        </p:nvSpPr>
        <p:spPr>
          <a:xfrm flipH="1">
            <a:off x="7075812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49"/>
          <p:cNvSpPr/>
          <p:nvPr/>
        </p:nvSpPr>
        <p:spPr>
          <a:xfrm flipH="1">
            <a:off x="7075812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49"/>
          <p:cNvSpPr/>
          <p:nvPr/>
        </p:nvSpPr>
        <p:spPr>
          <a:xfrm flipH="1">
            <a:off x="7075812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49"/>
          <p:cNvSpPr/>
          <p:nvPr/>
        </p:nvSpPr>
        <p:spPr>
          <a:xfrm flipH="1">
            <a:off x="7317594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49"/>
          <p:cNvSpPr/>
          <p:nvPr/>
        </p:nvSpPr>
        <p:spPr>
          <a:xfrm flipH="1">
            <a:off x="7317594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49"/>
          <p:cNvSpPr/>
          <p:nvPr/>
        </p:nvSpPr>
        <p:spPr>
          <a:xfrm flipH="1">
            <a:off x="7317594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49"/>
          <p:cNvSpPr/>
          <p:nvPr/>
        </p:nvSpPr>
        <p:spPr>
          <a:xfrm flipH="1">
            <a:off x="7560557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49"/>
          <p:cNvSpPr/>
          <p:nvPr/>
        </p:nvSpPr>
        <p:spPr>
          <a:xfrm flipH="1">
            <a:off x="7560557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49"/>
          <p:cNvSpPr/>
          <p:nvPr/>
        </p:nvSpPr>
        <p:spPr>
          <a:xfrm flipH="1">
            <a:off x="7560557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49"/>
          <p:cNvSpPr/>
          <p:nvPr/>
        </p:nvSpPr>
        <p:spPr>
          <a:xfrm flipH="1">
            <a:off x="7803520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49"/>
          <p:cNvSpPr/>
          <p:nvPr/>
        </p:nvSpPr>
        <p:spPr>
          <a:xfrm flipH="1">
            <a:off x="7803520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49"/>
          <p:cNvSpPr/>
          <p:nvPr/>
        </p:nvSpPr>
        <p:spPr>
          <a:xfrm flipH="1">
            <a:off x="7803520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49"/>
          <p:cNvSpPr/>
          <p:nvPr/>
        </p:nvSpPr>
        <p:spPr>
          <a:xfrm flipH="1">
            <a:off x="8045340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49"/>
          <p:cNvSpPr/>
          <p:nvPr/>
        </p:nvSpPr>
        <p:spPr>
          <a:xfrm flipH="1">
            <a:off x="8045340" y="29639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49"/>
          <p:cNvSpPr/>
          <p:nvPr/>
        </p:nvSpPr>
        <p:spPr>
          <a:xfrm flipH="1">
            <a:off x="8045340" y="53010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49"/>
          <p:cNvSpPr/>
          <p:nvPr/>
        </p:nvSpPr>
        <p:spPr>
          <a:xfrm flipH="1">
            <a:off x="8288303" y="6150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49"/>
          <p:cNvSpPr/>
          <p:nvPr/>
        </p:nvSpPr>
        <p:spPr>
          <a:xfrm flipH="1">
            <a:off x="8288303" y="296355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49"/>
          <p:cNvSpPr/>
          <p:nvPr/>
        </p:nvSpPr>
        <p:spPr>
          <a:xfrm flipH="1">
            <a:off x="8288303" y="53006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49"/>
          <p:cNvSpPr/>
          <p:nvPr/>
        </p:nvSpPr>
        <p:spPr>
          <a:xfrm flipH="1">
            <a:off x="8531266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49"/>
          <p:cNvSpPr/>
          <p:nvPr/>
        </p:nvSpPr>
        <p:spPr>
          <a:xfrm flipH="1">
            <a:off x="8531266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49"/>
          <p:cNvSpPr/>
          <p:nvPr/>
        </p:nvSpPr>
        <p:spPr>
          <a:xfrm flipH="1">
            <a:off x="8531266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49"/>
          <p:cNvSpPr/>
          <p:nvPr/>
        </p:nvSpPr>
        <p:spPr>
          <a:xfrm flipH="1">
            <a:off x="8773087" y="6150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49"/>
          <p:cNvSpPr/>
          <p:nvPr/>
        </p:nvSpPr>
        <p:spPr>
          <a:xfrm flipH="1">
            <a:off x="8773087" y="296355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49"/>
          <p:cNvSpPr/>
          <p:nvPr/>
        </p:nvSpPr>
        <p:spPr>
          <a:xfrm flipH="1">
            <a:off x="8773087" y="53006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49"/>
          <p:cNvSpPr/>
          <p:nvPr/>
        </p:nvSpPr>
        <p:spPr>
          <a:xfrm flipH="1">
            <a:off x="9016049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49"/>
          <p:cNvSpPr/>
          <p:nvPr/>
        </p:nvSpPr>
        <p:spPr>
          <a:xfrm flipH="1">
            <a:off x="9016049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49"/>
          <p:cNvSpPr/>
          <p:nvPr/>
        </p:nvSpPr>
        <p:spPr>
          <a:xfrm flipH="1">
            <a:off x="9016049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49"/>
          <p:cNvSpPr/>
          <p:nvPr/>
        </p:nvSpPr>
        <p:spPr>
          <a:xfrm flipH="1">
            <a:off x="4407773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49"/>
          <p:cNvSpPr/>
          <p:nvPr/>
        </p:nvSpPr>
        <p:spPr>
          <a:xfrm flipH="1">
            <a:off x="4407773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49"/>
          <p:cNvSpPr/>
          <p:nvPr/>
        </p:nvSpPr>
        <p:spPr>
          <a:xfrm flipH="1">
            <a:off x="4407773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49"/>
          <p:cNvSpPr/>
          <p:nvPr/>
        </p:nvSpPr>
        <p:spPr>
          <a:xfrm flipH="1">
            <a:off x="4649594" y="6150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49"/>
          <p:cNvSpPr/>
          <p:nvPr/>
        </p:nvSpPr>
        <p:spPr>
          <a:xfrm flipH="1">
            <a:off x="4649594" y="296355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49"/>
          <p:cNvSpPr/>
          <p:nvPr/>
        </p:nvSpPr>
        <p:spPr>
          <a:xfrm flipH="1">
            <a:off x="4649594" y="53006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49"/>
          <p:cNvSpPr/>
          <p:nvPr/>
        </p:nvSpPr>
        <p:spPr>
          <a:xfrm flipH="1">
            <a:off x="4165948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49"/>
          <p:cNvSpPr/>
          <p:nvPr/>
        </p:nvSpPr>
        <p:spPr>
          <a:xfrm flipH="1">
            <a:off x="4165948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49"/>
          <p:cNvSpPr/>
          <p:nvPr/>
        </p:nvSpPr>
        <p:spPr>
          <a:xfrm flipH="1">
            <a:off x="4165948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49"/>
          <p:cNvSpPr/>
          <p:nvPr/>
        </p:nvSpPr>
        <p:spPr>
          <a:xfrm flipH="1">
            <a:off x="4886810" y="75292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49"/>
          <p:cNvSpPr/>
          <p:nvPr/>
        </p:nvSpPr>
        <p:spPr>
          <a:xfrm flipH="1">
            <a:off x="5128631" y="75285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49"/>
          <p:cNvSpPr/>
          <p:nvPr/>
        </p:nvSpPr>
        <p:spPr>
          <a:xfrm flipH="1">
            <a:off x="5371594" y="75288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49"/>
          <p:cNvSpPr/>
          <p:nvPr/>
        </p:nvSpPr>
        <p:spPr>
          <a:xfrm flipH="1">
            <a:off x="5614557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49"/>
          <p:cNvSpPr/>
          <p:nvPr/>
        </p:nvSpPr>
        <p:spPr>
          <a:xfrm flipH="1">
            <a:off x="5856339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49"/>
          <p:cNvSpPr/>
          <p:nvPr/>
        </p:nvSpPr>
        <p:spPr>
          <a:xfrm flipH="1">
            <a:off x="6099340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49"/>
          <p:cNvSpPr/>
          <p:nvPr/>
        </p:nvSpPr>
        <p:spPr>
          <a:xfrm flipH="1">
            <a:off x="6342303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49"/>
          <p:cNvSpPr/>
          <p:nvPr/>
        </p:nvSpPr>
        <p:spPr>
          <a:xfrm flipH="1">
            <a:off x="6585266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49"/>
          <p:cNvSpPr/>
          <p:nvPr/>
        </p:nvSpPr>
        <p:spPr>
          <a:xfrm flipH="1">
            <a:off x="6827048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49"/>
          <p:cNvSpPr/>
          <p:nvPr/>
        </p:nvSpPr>
        <p:spPr>
          <a:xfrm flipH="1">
            <a:off x="7070049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49"/>
          <p:cNvSpPr/>
          <p:nvPr/>
        </p:nvSpPr>
        <p:spPr>
          <a:xfrm flipH="1">
            <a:off x="7311832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9" name="Google Shape;5299;p49"/>
          <p:cNvSpPr/>
          <p:nvPr/>
        </p:nvSpPr>
        <p:spPr>
          <a:xfrm flipH="1">
            <a:off x="7554794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0" name="Google Shape;5300;p49"/>
          <p:cNvSpPr/>
          <p:nvPr/>
        </p:nvSpPr>
        <p:spPr>
          <a:xfrm flipH="1">
            <a:off x="7797757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49"/>
          <p:cNvSpPr/>
          <p:nvPr/>
        </p:nvSpPr>
        <p:spPr>
          <a:xfrm flipH="1">
            <a:off x="8039578" y="75292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49"/>
          <p:cNvSpPr/>
          <p:nvPr/>
        </p:nvSpPr>
        <p:spPr>
          <a:xfrm flipH="1">
            <a:off x="8282541" y="75285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49"/>
          <p:cNvSpPr/>
          <p:nvPr/>
        </p:nvSpPr>
        <p:spPr>
          <a:xfrm flipH="1">
            <a:off x="8525503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49"/>
          <p:cNvSpPr/>
          <p:nvPr/>
        </p:nvSpPr>
        <p:spPr>
          <a:xfrm flipH="1">
            <a:off x="8767324" y="75285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49"/>
          <p:cNvSpPr/>
          <p:nvPr/>
        </p:nvSpPr>
        <p:spPr>
          <a:xfrm flipH="1">
            <a:off x="9010287" y="75288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49"/>
          <p:cNvSpPr/>
          <p:nvPr/>
        </p:nvSpPr>
        <p:spPr>
          <a:xfrm flipH="1">
            <a:off x="4402010" y="75292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49"/>
          <p:cNvSpPr/>
          <p:nvPr/>
        </p:nvSpPr>
        <p:spPr>
          <a:xfrm flipH="1">
            <a:off x="4643831" y="75285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49"/>
          <p:cNvSpPr/>
          <p:nvPr/>
        </p:nvSpPr>
        <p:spPr>
          <a:xfrm flipH="1">
            <a:off x="4160185" y="75292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49"/>
          <p:cNvSpPr/>
          <p:nvPr/>
        </p:nvSpPr>
        <p:spPr>
          <a:xfrm flipH="1">
            <a:off x="53127" y="6150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49"/>
          <p:cNvSpPr/>
          <p:nvPr/>
        </p:nvSpPr>
        <p:spPr>
          <a:xfrm flipH="1">
            <a:off x="53127" y="296355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49"/>
          <p:cNvSpPr/>
          <p:nvPr/>
        </p:nvSpPr>
        <p:spPr>
          <a:xfrm flipH="1">
            <a:off x="53127" y="53006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49"/>
          <p:cNvSpPr/>
          <p:nvPr/>
        </p:nvSpPr>
        <p:spPr>
          <a:xfrm flipH="1">
            <a:off x="296090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49"/>
          <p:cNvSpPr/>
          <p:nvPr/>
        </p:nvSpPr>
        <p:spPr>
          <a:xfrm flipH="1">
            <a:off x="296090" y="296127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49"/>
          <p:cNvSpPr/>
          <p:nvPr/>
        </p:nvSpPr>
        <p:spPr>
          <a:xfrm flipH="1">
            <a:off x="296090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49"/>
          <p:cNvSpPr/>
          <p:nvPr/>
        </p:nvSpPr>
        <p:spPr>
          <a:xfrm flipH="1">
            <a:off x="539053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49"/>
          <p:cNvSpPr/>
          <p:nvPr/>
        </p:nvSpPr>
        <p:spPr>
          <a:xfrm flipH="1">
            <a:off x="539053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49"/>
          <p:cNvSpPr/>
          <p:nvPr/>
        </p:nvSpPr>
        <p:spPr>
          <a:xfrm flipH="1">
            <a:off x="539053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49"/>
          <p:cNvSpPr/>
          <p:nvPr/>
        </p:nvSpPr>
        <p:spPr>
          <a:xfrm flipH="1">
            <a:off x="780835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49"/>
          <p:cNvSpPr/>
          <p:nvPr/>
        </p:nvSpPr>
        <p:spPr>
          <a:xfrm flipH="1">
            <a:off x="780835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49"/>
          <p:cNvSpPr/>
          <p:nvPr/>
        </p:nvSpPr>
        <p:spPr>
          <a:xfrm flipH="1">
            <a:off x="780835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49"/>
          <p:cNvSpPr/>
          <p:nvPr/>
        </p:nvSpPr>
        <p:spPr>
          <a:xfrm flipH="1">
            <a:off x="1023836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49"/>
          <p:cNvSpPr/>
          <p:nvPr/>
        </p:nvSpPr>
        <p:spPr>
          <a:xfrm flipH="1">
            <a:off x="1023836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49"/>
          <p:cNvSpPr/>
          <p:nvPr/>
        </p:nvSpPr>
        <p:spPr>
          <a:xfrm flipH="1">
            <a:off x="1023836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49"/>
          <p:cNvSpPr/>
          <p:nvPr/>
        </p:nvSpPr>
        <p:spPr>
          <a:xfrm flipH="1">
            <a:off x="1266799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49"/>
          <p:cNvSpPr/>
          <p:nvPr/>
        </p:nvSpPr>
        <p:spPr>
          <a:xfrm flipH="1">
            <a:off x="1266799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49"/>
          <p:cNvSpPr/>
          <p:nvPr/>
        </p:nvSpPr>
        <p:spPr>
          <a:xfrm flipH="1">
            <a:off x="1266799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49"/>
          <p:cNvSpPr/>
          <p:nvPr/>
        </p:nvSpPr>
        <p:spPr>
          <a:xfrm flipH="1">
            <a:off x="1509762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49"/>
          <p:cNvSpPr/>
          <p:nvPr/>
        </p:nvSpPr>
        <p:spPr>
          <a:xfrm flipH="1">
            <a:off x="1509762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49"/>
          <p:cNvSpPr/>
          <p:nvPr/>
        </p:nvSpPr>
        <p:spPr>
          <a:xfrm flipH="1">
            <a:off x="1509762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49"/>
          <p:cNvSpPr/>
          <p:nvPr/>
        </p:nvSpPr>
        <p:spPr>
          <a:xfrm flipH="1">
            <a:off x="1751544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49"/>
          <p:cNvSpPr/>
          <p:nvPr/>
        </p:nvSpPr>
        <p:spPr>
          <a:xfrm flipH="1">
            <a:off x="1751544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49"/>
          <p:cNvSpPr/>
          <p:nvPr/>
        </p:nvSpPr>
        <p:spPr>
          <a:xfrm flipH="1">
            <a:off x="1751544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49"/>
          <p:cNvSpPr/>
          <p:nvPr/>
        </p:nvSpPr>
        <p:spPr>
          <a:xfrm flipH="1">
            <a:off x="1994545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49"/>
          <p:cNvSpPr/>
          <p:nvPr/>
        </p:nvSpPr>
        <p:spPr>
          <a:xfrm flipH="1">
            <a:off x="1994545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49"/>
          <p:cNvSpPr/>
          <p:nvPr/>
        </p:nvSpPr>
        <p:spPr>
          <a:xfrm flipH="1">
            <a:off x="1994545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49"/>
          <p:cNvSpPr/>
          <p:nvPr/>
        </p:nvSpPr>
        <p:spPr>
          <a:xfrm flipH="1">
            <a:off x="2236328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49"/>
          <p:cNvSpPr/>
          <p:nvPr/>
        </p:nvSpPr>
        <p:spPr>
          <a:xfrm flipH="1">
            <a:off x="2236328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49"/>
          <p:cNvSpPr/>
          <p:nvPr/>
        </p:nvSpPr>
        <p:spPr>
          <a:xfrm flipH="1">
            <a:off x="2236328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49"/>
          <p:cNvSpPr/>
          <p:nvPr/>
        </p:nvSpPr>
        <p:spPr>
          <a:xfrm flipH="1">
            <a:off x="2479290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49"/>
          <p:cNvSpPr/>
          <p:nvPr/>
        </p:nvSpPr>
        <p:spPr>
          <a:xfrm flipH="1">
            <a:off x="2479290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49"/>
          <p:cNvSpPr/>
          <p:nvPr/>
        </p:nvSpPr>
        <p:spPr>
          <a:xfrm flipH="1">
            <a:off x="2479290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49"/>
          <p:cNvSpPr/>
          <p:nvPr/>
        </p:nvSpPr>
        <p:spPr>
          <a:xfrm flipH="1">
            <a:off x="2722253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49"/>
          <p:cNvSpPr/>
          <p:nvPr/>
        </p:nvSpPr>
        <p:spPr>
          <a:xfrm flipH="1">
            <a:off x="2722253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49"/>
          <p:cNvSpPr/>
          <p:nvPr/>
        </p:nvSpPr>
        <p:spPr>
          <a:xfrm flipH="1">
            <a:off x="2722253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49"/>
          <p:cNvSpPr/>
          <p:nvPr/>
        </p:nvSpPr>
        <p:spPr>
          <a:xfrm flipH="1">
            <a:off x="2964074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49"/>
          <p:cNvSpPr/>
          <p:nvPr/>
        </p:nvSpPr>
        <p:spPr>
          <a:xfrm flipH="1">
            <a:off x="2964074" y="29639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49"/>
          <p:cNvSpPr/>
          <p:nvPr/>
        </p:nvSpPr>
        <p:spPr>
          <a:xfrm flipH="1">
            <a:off x="2964074" y="53010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49"/>
          <p:cNvSpPr/>
          <p:nvPr/>
        </p:nvSpPr>
        <p:spPr>
          <a:xfrm flipH="1">
            <a:off x="3207037" y="6150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49"/>
          <p:cNvSpPr/>
          <p:nvPr/>
        </p:nvSpPr>
        <p:spPr>
          <a:xfrm flipH="1">
            <a:off x="3207037" y="296355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49"/>
          <p:cNvSpPr/>
          <p:nvPr/>
        </p:nvSpPr>
        <p:spPr>
          <a:xfrm flipH="1">
            <a:off x="3207037" y="53006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49"/>
          <p:cNvSpPr/>
          <p:nvPr/>
        </p:nvSpPr>
        <p:spPr>
          <a:xfrm flipH="1">
            <a:off x="3449999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49"/>
          <p:cNvSpPr/>
          <p:nvPr/>
        </p:nvSpPr>
        <p:spPr>
          <a:xfrm flipH="1">
            <a:off x="3449999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49"/>
          <p:cNvSpPr/>
          <p:nvPr/>
        </p:nvSpPr>
        <p:spPr>
          <a:xfrm flipH="1">
            <a:off x="3449999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49"/>
          <p:cNvSpPr/>
          <p:nvPr/>
        </p:nvSpPr>
        <p:spPr>
          <a:xfrm flipH="1">
            <a:off x="3691820" y="6150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49"/>
          <p:cNvSpPr/>
          <p:nvPr/>
        </p:nvSpPr>
        <p:spPr>
          <a:xfrm flipH="1">
            <a:off x="3691820" y="296355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49"/>
          <p:cNvSpPr/>
          <p:nvPr/>
        </p:nvSpPr>
        <p:spPr>
          <a:xfrm flipH="1">
            <a:off x="3691820" y="53006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49"/>
          <p:cNvSpPr/>
          <p:nvPr/>
        </p:nvSpPr>
        <p:spPr>
          <a:xfrm flipH="1">
            <a:off x="3934783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49"/>
          <p:cNvSpPr/>
          <p:nvPr/>
        </p:nvSpPr>
        <p:spPr>
          <a:xfrm flipH="1">
            <a:off x="3934783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49"/>
          <p:cNvSpPr/>
          <p:nvPr/>
        </p:nvSpPr>
        <p:spPr>
          <a:xfrm flipH="1">
            <a:off x="3934783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49"/>
          <p:cNvSpPr/>
          <p:nvPr/>
        </p:nvSpPr>
        <p:spPr>
          <a:xfrm flipH="1">
            <a:off x="47365" y="75285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49"/>
          <p:cNvSpPr/>
          <p:nvPr/>
        </p:nvSpPr>
        <p:spPr>
          <a:xfrm flipH="1">
            <a:off x="290327" y="75288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49"/>
          <p:cNvSpPr/>
          <p:nvPr/>
        </p:nvSpPr>
        <p:spPr>
          <a:xfrm flipH="1">
            <a:off x="533290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49"/>
          <p:cNvSpPr/>
          <p:nvPr/>
        </p:nvSpPr>
        <p:spPr>
          <a:xfrm flipH="1">
            <a:off x="775073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49"/>
          <p:cNvSpPr/>
          <p:nvPr/>
        </p:nvSpPr>
        <p:spPr>
          <a:xfrm flipH="1">
            <a:off x="1018074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49"/>
          <p:cNvSpPr/>
          <p:nvPr/>
        </p:nvSpPr>
        <p:spPr>
          <a:xfrm flipH="1">
            <a:off x="1261036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49"/>
          <p:cNvSpPr/>
          <p:nvPr/>
        </p:nvSpPr>
        <p:spPr>
          <a:xfrm flipH="1">
            <a:off x="1503999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49"/>
          <p:cNvSpPr/>
          <p:nvPr/>
        </p:nvSpPr>
        <p:spPr>
          <a:xfrm flipH="1">
            <a:off x="1745782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49"/>
          <p:cNvSpPr/>
          <p:nvPr/>
        </p:nvSpPr>
        <p:spPr>
          <a:xfrm flipH="1">
            <a:off x="1988783" y="75285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49"/>
          <p:cNvSpPr/>
          <p:nvPr/>
        </p:nvSpPr>
        <p:spPr>
          <a:xfrm flipH="1">
            <a:off x="2230565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49"/>
          <p:cNvSpPr/>
          <p:nvPr/>
        </p:nvSpPr>
        <p:spPr>
          <a:xfrm flipH="1">
            <a:off x="2473528" y="75288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49"/>
          <p:cNvSpPr/>
          <p:nvPr/>
        </p:nvSpPr>
        <p:spPr>
          <a:xfrm flipH="1">
            <a:off x="2716491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49"/>
          <p:cNvSpPr/>
          <p:nvPr/>
        </p:nvSpPr>
        <p:spPr>
          <a:xfrm flipH="1">
            <a:off x="2958311" y="75292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49"/>
          <p:cNvSpPr/>
          <p:nvPr/>
        </p:nvSpPr>
        <p:spPr>
          <a:xfrm flipH="1">
            <a:off x="3201274" y="75285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49"/>
          <p:cNvSpPr/>
          <p:nvPr/>
        </p:nvSpPr>
        <p:spPr>
          <a:xfrm flipH="1">
            <a:off x="3444237" y="75288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49"/>
          <p:cNvSpPr/>
          <p:nvPr/>
        </p:nvSpPr>
        <p:spPr>
          <a:xfrm flipH="1">
            <a:off x="3686058" y="75285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49"/>
          <p:cNvSpPr/>
          <p:nvPr/>
        </p:nvSpPr>
        <p:spPr>
          <a:xfrm flipH="1">
            <a:off x="3929020" y="75288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49"/>
          <p:cNvSpPr/>
          <p:nvPr/>
        </p:nvSpPr>
        <p:spPr>
          <a:xfrm flipH="1">
            <a:off x="4895823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49"/>
          <p:cNvSpPr/>
          <p:nvPr/>
        </p:nvSpPr>
        <p:spPr>
          <a:xfrm flipH="1">
            <a:off x="5137644" y="433239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49"/>
          <p:cNvSpPr/>
          <p:nvPr/>
        </p:nvSpPr>
        <p:spPr>
          <a:xfrm flipH="1">
            <a:off x="5380606" y="433243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9"/>
          <p:cNvSpPr/>
          <p:nvPr/>
        </p:nvSpPr>
        <p:spPr>
          <a:xfrm flipH="1">
            <a:off x="5623569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49"/>
          <p:cNvSpPr/>
          <p:nvPr/>
        </p:nvSpPr>
        <p:spPr>
          <a:xfrm flipH="1">
            <a:off x="5865352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49"/>
          <p:cNvSpPr/>
          <p:nvPr/>
        </p:nvSpPr>
        <p:spPr>
          <a:xfrm flipH="1">
            <a:off x="6108353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49"/>
          <p:cNvSpPr/>
          <p:nvPr/>
        </p:nvSpPr>
        <p:spPr>
          <a:xfrm flipH="1">
            <a:off x="6351315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49"/>
          <p:cNvSpPr/>
          <p:nvPr/>
        </p:nvSpPr>
        <p:spPr>
          <a:xfrm flipH="1">
            <a:off x="6594278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49"/>
          <p:cNvSpPr/>
          <p:nvPr/>
        </p:nvSpPr>
        <p:spPr>
          <a:xfrm flipH="1">
            <a:off x="6836061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49"/>
          <p:cNvSpPr/>
          <p:nvPr/>
        </p:nvSpPr>
        <p:spPr>
          <a:xfrm flipH="1">
            <a:off x="7079062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49"/>
          <p:cNvSpPr/>
          <p:nvPr/>
        </p:nvSpPr>
        <p:spPr>
          <a:xfrm flipH="1">
            <a:off x="7320844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49"/>
          <p:cNvSpPr/>
          <p:nvPr/>
        </p:nvSpPr>
        <p:spPr>
          <a:xfrm flipH="1">
            <a:off x="7563807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49"/>
          <p:cNvSpPr/>
          <p:nvPr/>
        </p:nvSpPr>
        <p:spPr>
          <a:xfrm flipH="1">
            <a:off x="7806770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49"/>
          <p:cNvSpPr/>
          <p:nvPr/>
        </p:nvSpPr>
        <p:spPr>
          <a:xfrm flipH="1">
            <a:off x="8048590" y="433243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49"/>
          <p:cNvSpPr/>
          <p:nvPr/>
        </p:nvSpPr>
        <p:spPr>
          <a:xfrm flipH="1">
            <a:off x="8291553" y="433239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49"/>
          <p:cNvSpPr/>
          <p:nvPr/>
        </p:nvSpPr>
        <p:spPr>
          <a:xfrm flipH="1">
            <a:off x="8534516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49"/>
          <p:cNvSpPr/>
          <p:nvPr/>
        </p:nvSpPr>
        <p:spPr>
          <a:xfrm flipH="1">
            <a:off x="8776337" y="433239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49"/>
          <p:cNvSpPr/>
          <p:nvPr/>
        </p:nvSpPr>
        <p:spPr>
          <a:xfrm flipH="1">
            <a:off x="9019299" y="433243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49"/>
          <p:cNvSpPr/>
          <p:nvPr/>
        </p:nvSpPr>
        <p:spPr>
          <a:xfrm flipH="1">
            <a:off x="4411023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49"/>
          <p:cNvSpPr/>
          <p:nvPr/>
        </p:nvSpPr>
        <p:spPr>
          <a:xfrm flipH="1">
            <a:off x="4652844" y="433239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49"/>
          <p:cNvSpPr/>
          <p:nvPr/>
        </p:nvSpPr>
        <p:spPr>
          <a:xfrm flipH="1">
            <a:off x="4169198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49"/>
          <p:cNvSpPr/>
          <p:nvPr/>
        </p:nvSpPr>
        <p:spPr>
          <a:xfrm flipH="1">
            <a:off x="4890060" y="4555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49"/>
          <p:cNvSpPr/>
          <p:nvPr/>
        </p:nvSpPr>
        <p:spPr>
          <a:xfrm flipH="1">
            <a:off x="4890060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49"/>
          <p:cNvSpPr/>
          <p:nvPr/>
        </p:nvSpPr>
        <p:spPr>
          <a:xfrm flipH="1">
            <a:off x="4890060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49"/>
          <p:cNvSpPr/>
          <p:nvPr/>
        </p:nvSpPr>
        <p:spPr>
          <a:xfrm flipH="1">
            <a:off x="5131881" y="45551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49"/>
          <p:cNvSpPr/>
          <p:nvPr/>
        </p:nvSpPr>
        <p:spPr>
          <a:xfrm flipH="1">
            <a:off x="5131881" y="47900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49"/>
          <p:cNvSpPr/>
          <p:nvPr/>
        </p:nvSpPr>
        <p:spPr>
          <a:xfrm flipH="1">
            <a:off x="5131881" y="50237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49"/>
          <p:cNvSpPr/>
          <p:nvPr/>
        </p:nvSpPr>
        <p:spPr>
          <a:xfrm flipH="1">
            <a:off x="5374844" y="45552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49"/>
          <p:cNvSpPr/>
          <p:nvPr/>
        </p:nvSpPr>
        <p:spPr>
          <a:xfrm flipH="1">
            <a:off x="5374844" y="47898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49"/>
          <p:cNvSpPr/>
          <p:nvPr/>
        </p:nvSpPr>
        <p:spPr>
          <a:xfrm flipH="1">
            <a:off x="5374844" y="50237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49"/>
          <p:cNvSpPr/>
          <p:nvPr/>
        </p:nvSpPr>
        <p:spPr>
          <a:xfrm flipH="1">
            <a:off x="5617807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49"/>
          <p:cNvSpPr/>
          <p:nvPr/>
        </p:nvSpPr>
        <p:spPr>
          <a:xfrm flipH="1">
            <a:off x="5617807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49"/>
          <p:cNvSpPr/>
          <p:nvPr/>
        </p:nvSpPr>
        <p:spPr>
          <a:xfrm flipH="1">
            <a:off x="5617807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49"/>
          <p:cNvSpPr/>
          <p:nvPr/>
        </p:nvSpPr>
        <p:spPr>
          <a:xfrm flipH="1">
            <a:off x="5859589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49"/>
          <p:cNvSpPr/>
          <p:nvPr/>
        </p:nvSpPr>
        <p:spPr>
          <a:xfrm flipH="1">
            <a:off x="5859589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49"/>
          <p:cNvSpPr/>
          <p:nvPr/>
        </p:nvSpPr>
        <p:spPr>
          <a:xfrm flipH="1">
            <a:off x="5859589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49"/>
          <p:cNvSpPr/>
          <p:nvPr/>
        </p:nvSpPr>
        <p:spPr>
          <a:xfrm flipH="1">
            <a:off x="6102590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49"/>
          <p:cNvSpPr/>
          <p:nvPr/>
        </p:nvSpPr>
        <p:spPr>
          <a:xfrm flipH="1">
            <a:off x="6102590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49"/>
          <p:cNvSpPr/>
          <p:nvPr/>
        </p:nvSpPr>
        <p:spPr>
          <a:xfrm flipH="1">
            <a:off x="6102590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49"/>
          <p:cNvSpPr/>
          <p:nvPr/>
        </p:nvSpPr>
        <p:spPr>
          <a:xfrm flipH="1">
            <a:off x="6345553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49"/>
          <p:cNvSpPr/>
          <p:nvPr/>
        </p:nvSpPr>
        <p:spPr>
          <a:xfrm flipH="1">
            <a:off x="6345553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49"/>
          <p:cNvSpPr/>
          <p:nvPr/>
        </p:nvSpPr>
        <p:spPr>
          <a:xfrm flipH="1">
            <a:off x="6345553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49"/>
          <p:cNvSpPr/>
          <p:nvPr/>
        </p:nvSpPr>
        <p:spPr>
          <a:xfrm flipH="1">
            <a:off x="6588516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49"/>
          <p:cNvSpPr/>
          <p:nvPr/>
        </p:nvSpPr>
        <p:spPr>
          <a:xfrm flipH="1">
            <a:off x="6588516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49"/>
          <p:cNvSpPr/>
          <p:nvPr/>
        </p:nvSpPr>
        <p:spPr>
          <a:xfrm flipH="1">
            <a:off x="6588516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49"/>
          <p:cNvSpPr/>
          <p:nvPr/>
        </p:nvSpPr>
        <p:spPr>
          <a:xfrm flipH="1">
            <a:off x="6830298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49"/>
          <p:cNvSpPr/>
          <p:nvPr/>
        </p:nvSpPr>
        <p:spPr>
          <a:xfrm flipH="1">
            <a:off x="6830298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49"/>
          <p:cNvSpPr/>
          <p:nvPr/>
        </p:nvSpPr>
        <p:spPr>
          <a:xfrm flipH="1">
            <a:off x="6830298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49"/>
          <p:cNvSpPr/>
          <p:nvPr/>
        </p:nvSpPr>
        <p:spPr>
          <a:xfrm flipH="1">
            <a:off x="7073299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49"/>
          <p:cNvSpPr/>
          <p:nvPr/>
        </p:nvSpPr>
        <p:spPr>
          <a:xfrm flipH="1">
            <a:off x="7073299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49"/>
          <p:cNvSpPr/>
          <p:nvPr/>
        </p:nvSpPr>
        <p:spPr>
          <a:xfrm flipH="1">
            <a:off x="7073299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49"/>
          <p:cNvSpPr/>
          <p:nvPr/>
        </p:nvSpPr>
        <p:spPr>
          <a:xfrm flipH="1">
            <a:off x="7315082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49"/>
          <p:cNvSpPr/>
          <p:nvPr/>
        </p:nvSpPr>
        <p:spPr>
          <a:xfrm flipH="1">
            <a:off x="7315082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49"/>
          <p:cNvSpPr/>
          <p:nvPr/>
        </p:nvSpPr>
        <p:spPr>
          <a:xfrm flipH="1">
            <a:off x="7315082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49"/>
          <p:cNvSpPr/>
          <p:nvPr/>
        </p:nvSpPr>
        <p:spPr>
          <a:xfrm flipH="1">
            <a:off x="7558044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49"/>
          <p:cNvSpPr/>
          <p:nvPr/>
        </p:nvSpPr>
        <p:spPr>
          <a:xfrm flipH="1">
            <a:off x="7558044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49"/>
          <p:cNvSpPr/>
          <p:nvPr/>
        </p:nvSpPr>
        <p:spPr>
          <a:xfrm flipH="1">
            <a:off x="7558044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49"/>
          <p:cNvSpPr/>
          <p:nvPr/>
        </p:nvSpPr>
        <p:spPr>
          <a:xfrm flipH="1">
            <a:off x="7801007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49"/>
          <p:cNvSpPr/>
          <p:nvPr/>
        </p:nvSpPr>
        <p:spPr>
          <a:xfrm flipH="1">
            <a:off x="7801007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49"/>
          <p:cNvSpPr/>
          <p:nvPr/>
        </p:nvSpPr>
        <p:spPr>
          <a:xfrm flipH="1">
            <a:off x="7801007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49"/>
          <p:cNvSpPr/>
          <p:nvPr/>
        </p:nvSpPr>
        <p:spPr>
          <a:xfrm flipH="1">
            <a:off x="8042828" y="4555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49"/>
          <p:cNvSpPr/>
          <p:nvPr/>
        </p:nvSpPr>
        <p:spPr>
          <a:xfrm flipH="1">
            <a:off x="8042828" y="47900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49"/>
          <p:cNvSpPr/>
          <p:nvPr/>
        </p:nvSpPr>
        <p:spPr>
          <a:xfrm flipH="1">
            <a:off x="8042828" y="50237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49"/>
          <p:cNvSpPr/>
          <p:nvPr/>
        </p:nvSpPr>
        <p:spPr>
          <a:xfrm flipH="1">
            <a:off x="8285791" y="45551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49"/>
          <p:cNvSpPr/>
          <p:nvPr/>
        </p:nvSpPr>
        <p:spPr>
          <a:xfrm flipH="1">
            <a:off x="8285791" y="47900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49"/>
          <p:cNvSpPr/>
          <p:nvPr/>
        </p:nvSpPr>
        <p:spPr>
          <a:xfrm flipH="1">
            <a:off x="8285791" y="50237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49"/>
          <p:cNvSpPr/>
          <p:nvPr/>
        </p:nvSpPr>
        <p:spPr>
          <a:xfrm flipH="1">
            <a:off x="8528753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49"/>
          <p:cNvSpPr/>
          <p:nvPr/>
        </p:nvSpPr>
        <p:spPr>
          <a:xfrm flipH="1">
            <a:off x="8528753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49"/>
          <p:cNvSpPr/>
          <p:nvPr/>
        </p:nvSpPr>
        <p:spPr>
          <a:xfrm flipH="1">
            <a:off x="8528753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49"/>
          <p:cNvSpPr/>
          <p:nvPr/>
        </p:nvSpPr>
        <p:spPr>
          <a:xfrm flipH="1">
            <a:off x="8770574" y="45551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49"/>
          <p:cNvSpPr/>
          <p:nvPr/>
        </p:nvSpPr>
        <p:spPr>
          <a:xfrm flipH="1">
            <a:off x="8770574" y="47900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49"/>
          <p:cNvSpPr/>
          <p:nvPr/>
        </p:nvSpPr>
        <p:spPr>
          <a:xfrm flipH="1">
            <a:off x="8770574" y="50237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49"/>
          <p:cNvSpPr/>
          <p:nvPr/>
        </p:nvSpPr>
        <p:spPr>
          <a:xfrm flipH="1">
            <a:off x="9013537" y="45552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49"/>
          <p:cNvSpPr/>
          <p:nvPr/>
        </p:nvSpPr>
        <p:spPr>
          <a:xfrm flipH="1">
            <a:off x="9013537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49"/>
          <p:cNvSpPr/>
          <p:nvPr/>
        </p:nvSpPr>
        <p:spPr>
          <a:xfrm flipH="1">
            <a:off x="9013537" y="50237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49"/>
          <p:cNvSpPr/>
          <p:nvPr/>
        </p:nvSpPr>
        <p:spPr>
          <a:xfrm flipH="1">
            <a:off x="4405260" y="4555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49"/>
          <p:cNvSpPr/>
          <p:nvPr/>
        </p:nvSpPr>
        <p:spPr>
          <a:xfrm flipH="1">
            <a:off x="4405260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49"/>
          <p:cNvSpPr/>
          <p:nvPr/>
        </p:nvSpPr>
        <p:spPr>
          <a:xfrm flipH="1">
            <a:off x="4405260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49"/>
          <p:cNvSpPr/>
          <p:nvPr/>
        </p:nvSpPr>
        <p:spPr>
          <a:xfrm flipH="1">
            <a:off x="4647081" y="45551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49"/>
          <p:cNvSpPr/>
          <p:nvPr/>
        </p:nvSpPr>
        <p:spPr>
          <a:xfrm flipH="1">
            <a:off x="4647081" y="47900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49"/>
          <p:cNvSpPr/>
          <p:nvPr/>
        </p:nvSpPr>
        <p:spPr>
          <a:xfrm flipH="1">
            <a:off x="4647081" y="50237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49"/>
          <p:cNvSpPr/>
          <p:nvPr/>
        </p:nvSpPr>
        <p:spPr>
          <a:xfrm flipH="1">
            <a:off x="4163435" y="4555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49"/>
          <p:cNvSpPr/>
          <p:nvPr/>
        </p:nvSpPr>
        <p:spPr>
          <a:xfrm flipH="1">
            <a:off x="4163435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49"/>
          <p:cNvSpPr/>
          <p:nvPr/>
        </p:nvSpPr>
        <p:spPr>
          <a:xfrm flipH="1">
            <a:off x="4163435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49"/>
          <p:cNvSpPr/>
          <p:nvPr/>
        </p:nvSpPr>
        <p:spPr>
          <a:xfrm flipH="1">
            <a:off x="56377" y="433239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49"/>
          <p:cNvSpPr/>
          <p:nvPr/>
        </p:nvSpPr>
        <p:spPr>
          <a:xfrm flipH="1">
            <a:off x="299340" y="433243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49"/>
          <p:cNvSpPr/>
          <p:nvPr/>
        </p:nvSpPr>
        <p:spPr>
          <a:xfrm flipH="1">
            <a:off x="542303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49"/>
          <p:cNvSpPr/>
          <p:nvPr/>
        </p:nvSpPr>
        <p:spPr>
          <a:xfrm flipH="1">
            <a:off x="784085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49"/>
          <p:cNvSpPr/>
          <p:nvPr/>
        </p:nvSpPr>
        <p:spPr>
          <a:xfrm flipH="1">
            <a:off x="1027086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49"/>
          <p:cNvSpPr/>
          <p:nvPr/>
        </p:nvSpPr>
        <p:spPr>
          <a:xfrm flipH="1">
            <a:off x="1270049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49"/>
          <p:cNvSpPr/>
          <p:nvPr/>
        </p:nvSpPr>
        <p:spPr>
          <a:xfrm flipH="1">
            <a:off x="1513012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49"/>
          <p:cNvSpPr/>
          <p:nvPr/>
        </p:nvSpPr>
        <p:spPr>
          <a:xfrm flipH="1">
            <a:off x="1754794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49"/>
          <p:cNvSpPr/>
          <p:nvPr/>
        </p:nvSpPr>
        <p:spPr>
          <a:xfrm flipH="1">
            <a:off x="1997795" y="433239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49"/>
          <p:cNvSpPr/>
          <p:nvPr/>
        </p:nvSpPr>
        <p:spPr>
          <a:xfrm flipH="1">
            <a:off x="2239578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49"/>
          <p:cNvSpPr/>
          <p:nvPr/>
        </p:nvSpPr>
        <p:spPr>
          <a:xfrm flipH="1">
            <a:off x="2482540" y="433243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49"/>
          <p:cNvSpPr/>
          <p:nvPr/>
        </p:nvSpPr>
        <p:spPr>
          <a:xfrm flipH="1">
            <a:off x="2725503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49"/>
          <p:cNvSpPr/>
          <p:nvPr/>
        </p:nvSpPr>
        <p:spPr>
          <a:xfrm flipH="1">
            <a:off x="2967324" y="433243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49"/>
          <p:cNvSpPr/>
          <p:nvPr/>
        </p:nvSpPr>
        <p:spPr>
          <a:xfrm flipH="1">
            <a:off x="3210287" y="433239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49"/>
          <p:cNvSpPr/>
          <p:nvPr/>
        </p:nvSpPr>
        <p:spPr>
          <a:xfrm flipH="1">
            <a:off x="3453249" y="433243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49"/>
          <p:cNvSpPr/>
          <p:nvPr/>
        </p:nvSpPr>
        <p:spPr>
          <a:xfrm flipH="1">
            <a:off x="3695070" y="433239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49"/>
          <p:cNvSpPr/>
          <p:nvPr/>
        </p:nvSpPr>
        <p:spPr>
          <a:xfrm flipH="1">
            <a:off x="3938033" y="433243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49"/>
          <p:cNvSpPr/>
          <p:nvPr/>
        </p:nvSpPr>
        <p:spPr>
          <a:xfrm flipH="1">
            <a:off x="50615" y="45551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49"/>
          <p:cNvSpPr/>
          <p:nvPr/>
        </p:nvSpPr>
        <p:spPr>
          <a:xfrm flipH="1">
            <a:off x="50615" y="47900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49"/>
          <p:cNvSpPr/>
          <p:nvPr/>
        </p:nvSpPr>
        <p:spPr>
          <a:xfrm flipH="1">
            <a:off x="50615" y="50237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49"/>
          <p:cNvSpPr/>
          <p:nvPr/>
        </p:nvSpPr>
        <p:spPr>
          <a:xfrm flipH="1">
            <a:off x="293577" y="45552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49"/>
          <p:cNvSpPr/>
          <p:nvPr/>
        </p:nvSpPr>
        <p:spPr>
          <a:xfrm flipH="1">
            <a:off x="293577" y="47898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49"/>
          <p:cNvSpPr/>
          <p:nvPr/>
        </p:nvSpPr>
        <p:spPr>
          <a:xfrm flipH="1">
            <a:off x="293577" y="50237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49"/>
          <p:cNvSpPr/>
          <p:nvPr/>
        </p:nvSpPr>
        <p:spPr>
          <a:xfrm flipH="1">
            <a:off x="536540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49"/>
          <p:cNvSpPr/>
          <p:nvPr/>
        </p:nvSpPr>
        <p:spPr>
          <a:xfrm flipH="1">
            <a:off x="536540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49"/>
          <p:cNvSpPr/>
          <p:nvPr/>
        </p:nvSpPr>
        <p:spPr>
          <a:xfrm flipH="1">
            <a:off x="536540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49"/>
          <p:cNvSpPr/>
          <p:nvPr/>
        </p:nvSpPr>
        <p:spPr>
          <a:xfrm flipH="1">
            <a:off x="778323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49"/>
          <p:cNvSpPr/>
          <p:nvPr/>
        </p:nvSpPr>
        <p:spPr>
          <a:xfrm flipH="1">
            <a:off x="778323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49"/>
          <p:cNvSpPr/>
          <p:nvPr/>
        </p:nvSpPr>
        <p:spPr>
          <a:xfrm flipH="1">
            <a:off x="778323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49"/>
          <p:cNvSpPr/>
          <p:nvPr/>
        </p:nvSpPr>
        <p:spPr>
          <a:xfrm flipH="1">
            <a:off x="1021324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49"/>
          <p:cNvSpPr/>
          <p:nvPr/>
        </p:nvSpPr>
        <p:spPr>
          <a:xfrm flipH="1">
            <a:off x="1021324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49"/>
          <p:cNvSpPr/>
          <p:nvPr/>
        </p:nvSpPr>
        <p:spPr>
          <a:xfrm flipH="1">
            <a:off x="1021324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49"/>
          <p:cNvSpPr/>
          <p:nvPr/>
        </p:nvSpPr>
        <p:spPr>
          <a:xfrm flipH="1">
            <a:off x="1264286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49"/>
          <p:cNvSpPr/>
          <p:nvPr/>
        </p:nvSpPr>
        <p:spPr>
          <a:xfrm flipH="1">
            <a:off x="1264286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49"/>
          <p:cNvSpPr/>
          <p:nvPr/>
        </p:nvSpPr>
        <p:spPr>
          <a:xfrm flipH="1">
            <a:off x="1264286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49"/>
          <p:cNvSpPr/>
          <p:nvPr/>
        </p:nvSpPr>
        <p:spPr>
          <a:xfrm flipH="1">
            <a:off x="1507249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49"/>
          <p:cNvSpPr/>
          <p:nvPr/>
        </p:nvSpPr>
        <p:spPr>
          <a:xfrm flipH="1">
            <a:off x="1507249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49"/>
          <p:cNvSpPr/>
          <p:nvPr/>
        </p:nvSpPr>
        <p:spPr>
          <a:xfrm flipH="1">
            <a:off x="1507249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49"/>
          <p:cNvSpPr/>
          <p:nvPr/>
        </p:nvSpPr>
        <p:spPr>
          <a:xfrm flipH="1">
            <a:off x="1749032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49"/>
          <p:cNvSpPr/>
          <p:nvPr/>
        </p:nvSpPr>
        <p:spPr>
          <a:xfrm flipH="1">
            <a:off x="1749032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49"/>
          <p:cNvSpPr/>
          <p:nvPr/>
        </p:nvSpPr>
        <p:spPr>
          <a:xfrm flipH="1">
            <a:off x="1749032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49"/>
          <p:cNvSpPr/>
          <p:nvPr/>
        </p:nvSpPr>
        <p:spPr>
          <a:xfrm flipH="1">
            <a:off x="1992033" y="45551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49"/>
          <p:cNvSpPr/>
          <p:nvPr/>
        </p:nvSpPr>
        <p:spPr>
          <a:xfrm flipH="1">
            <a:off x="1992033" y="47900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49"/>
          <p:cNvSpPr/>
          <p:nvPr/>
        </p:nvSpPr>
        <p:spPr>
          <a:xfrm flipH="1">
            <a:off x="1992033" y="50237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49"/>
          <p:cNvSpPr/>
          <p:nvPr/>
        </p:nvSpPr>
        <p:spPr>
          <a:xfrm flipH="1">
            <a:off x="2233815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49"/>
          <p:cNvSpPr/>
          <p:nvPr/>
        </p:nvSpPr>
        <p:spPr>
          <a:xfrm flipH="1">
            <a:off x="2233815" y="47898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49"/>
          <p:cNvSpPr/>
          <p:nvPr/>
        </p:nvSpPr>
        <p:spPr>
          <a:xfrm flipH="1">
            <a:off x="2233815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49"/>
          <p:cNvSpPr/>
          <p:nvPr/>
        </p:nvSpPr>
        <p:spPr>
          <a:xfrm flipH="1">
            <a:off x="2476778" y="45552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49"/>
          <p:cNvSpPr/>
          <p:nvPr/>
        </p:nvSpPr>
        <p:spPr>
          <a:xfrm flipH="1">
            <a:off x="2476778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49"/>
          <p:cNvSpPr/>
          <p:nvPr/>
        </p:nvSpPr>
        <p:spPr>
          <a:xfrm flipH="1">
            <a:off x="2476778" y="50237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49"/>
          <p:cNvSpPr/>
          <p:nvPr/>
        </p:nvSpPr>
        <p:spPr>
          <a:xfrm flipH="1">
            <a:off x="2719741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49"/>
          <p:cNvSpPr/>
          <p:nvPr/>
        </p:nvSpPr>
        <p:spPr>
          <a:xfrm flipH="1">
            <a:off x="2719741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49"/>
          <p:cNvSpPr/>
          <p:nvPr/>
        </p:nvSpPr>
        <p:spPr>
          <a:xfrm flipH="1">
            <a:off x="2719741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49"/>
          <p:cNvSpPr/>
          <p:nvPr/>
        </p:nvSpPr>
        <p:spPr>
          <a:xfrm flipH="1">
            <a:off x="2961561" y="4555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49"/>
          <p:cNvSpPr/>
          <p:nvPr/>
        </p:nvSpPr>
        <p:spPr>
          <a:xfrm flipH="1">
            <a:off x="2961561" y="47900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49"/>
          <p:cNvSpPr/>
          <p:nvPr/>
        </p:nvSpPr>
        <p:spPr>
          <a:xfrm flipH="1">
            <a:off x="2961561" y="50237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49"/>
          <p:cNvSpPr/>
          <p:nvPr/>
        </p:nvSpPr>
        <p:spPr>
          <a:xfrm flipH="1">
            <a:off x="3204524" y="45551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49"/>
          <p:cNvSpPr/>
          <p:nvPr/>
        </p:nvSpPr>
        <p:spPr>
          <a:xfrm flipH="1">
            <a:off x="3204524" y="47900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49"/>
          <p:cNvSpPr/>
          <p:nvPr/>
        </p:nvSpPr>
        <p:spPr>
          <a:xfrm flipH="1">
            <a:off x="3204524" y="50237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49"/>
          <p:cNvSpPr/>
          <p:nvPr/>
        </p:nvSpPr>
        <p:spPr>
          <a:xfrm flipH="1">
            <a:off x="3447487" y="45552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49"/>
          <p:cNvSpPr/>
          <p:nvPr/>
        </p:nvSpPr>
        <p:spPr>
          <a:xfrm flipH="1">
            <a:off x="3447487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49"/>
          <p:cNvSpPr/>
          <p:nvPr/>
        </p:nvSpPr>
        <p:spPr>
          <a:xfrm flipH="1">
            <a:off x="3447487" y="5023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49"/>
          <p:cNvSpPr/>
          <p:nvPr/>
        </p:nvSpPr>
        <p:spPr>
          <a:xfrm flipH="1">
            <a:off x="3689308" y="45551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49"/>
          <p:cNvSpPr/>
          <p:nvPr/>
        </p:nvSpPr>
        <p:spPr>
          <a:xfrm flipH="1">
            <a:off x="3689308" y="47900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49"/>
          <p:cNvSpPr/>
          <p:nvPr/>
        </p:nvSpPr>
        <p:spPr>
          <a:xfrm flipH="1">
            <a:off x="3689308" y="50237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49"/>
          <p:cNvSpPr/>
          <p:nvPr/>
        </p:nvSpPr>
        <p:spPr>
          <a:xfrm flipH="1">
            <a:off x="3932270" y="45552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49"/>
          <p:cNvSpPr/>
          <p:nvPr/>
        </p:nvSpPr>
        <p:spPr>
          <a:xfrm flipH="1">
            <a:off x="3932270" y="4789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49"/>
          <p:cNvSpPr/>
          <p:nvPr/>
        </p:nvSpPr>
        <p:spPr>
          <a:xfrm flipH="1">
            <a:off x="3932270" y="50237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bg>
      <p:bgPr>
        <a:solidFill>
          <a:schemeClr val="lt1"/>
        </a:solidFill>
        <a:effectLst/>
      </p:bgPr>
    </p:bg>
    <p:spTree>
      <p:nvGrpSpPr>
        <p:cNvPr id="1" name="Shape 5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" name="Google Shape;5530;p50"/>
          <p:cNvSpPr/>
          <p:nvPr/>
        </p:nvSpPr>
        <p:spPr>
          <a:xfrm>
            <a:off x="2281350" y="1574400"/>
            <a:ext cx="4581300" cy="199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50"/>
          <p:cNvSpPr/>
          <p:nvPr/>
        </p:nvSpPr>
        <p:spPr>
          <a:xfrm>
            <a:off x="9011502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50"/>
          <p:cNvSpPr/>
          <p:nvPr/>
        </p:nvSpPr>
        <p:spPr>
          <a:xfrm>
            <a:off x="9011502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50"/>
          <p:cNvSpPr/>
          <p:nvPr/>
        </p:nvSpPr>
        <p:spPr>
          <a:xfrm>
            <a:off x="9011502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50"/>
          <p:cNvSpPr/>
          <p:nvPr/>
        </p:nvSpPr>
        <p:spPr>
          <a:xfrm>
            <a:off x="9011502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50"/>
          <p:cNvSpPr/>
          <p:nvPr/>
        </p:nvSpPr>
        <p:spPr>
          <a:xfrm>
            <a:off x="875929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50"/>
          <p:cNvSpPr/>
          <p:nvPr/>
        </p:nvSpPr>
        <p:spPr>
          <a:xfrm>
            <a:off x="8758453" y="300002"/>
            <a:ext cx="73770" cy="62769"/>
          </a:xfrm>
          <a:custGeom>
            <a:avLst/>
            <a:gdLst/>
            <a:ahLst/>
            <a:cxnLst/>
            <a:rect l="l" t="t" r="r" b="b"/>
            <a:pathLst>
              <a:path w="1938" h="1649" extrusionOk="0">
                <a:moveTo>
                  <a:pt x="1098" y="1"/>
                </a:moveTo>
                <a:cubicBezTo>
                  <a:pt x="891" y="1"/>
                  <a:pt x="680" y="79"/>
                  <a:pt x="509" y="250"/>
                </a:cubicBezTo>
                <a:cubicBezTo>
                  <a:pt x="1" y="788"/>
                  <a:pt x="374" y="1649"/>
                  <a:pt x="1080" y="1649"/>
                </a:cubicBezTo>
                <a:cubicBezTo>
                  <a:pt x="1092" y="1649"/>
                  <a:pt x="1105" y="1648"/>
                  <a:pt x="1117" y="1648"/>
                </a:cubicBezTo>
                <a:cubicBezTo>
                  <a:pt x="1573" y="1648"/>
                  <a:pt x="1937" y="1253"/>
                  <a:pt x="1937" y="827"/>
                </a:cubicBezTo>
                <a:cubicBezTo>
                  <a:pt x="1917" y="319"/>
                  <a:pt x="1516" y="1"/>
                  <a:pt x="1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50"/>
          <p:cNvSpPr/>
          <p:nvPr/>
        </p:nvSpPr>
        <p:spPr>
          <a:xfrm>
            <a:off x="875929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50"/>
          <p:cNvSpPr/>
          <p:nvPr/>
        </p:nvSpPr>
        <p:spPr>
          <a:xfrm>
            <a:off x="875929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50"/>
          <p:cNvSpPr/>
          <p:nvPr/>
        </p:nvSpPr>
        <p:spPr>
          <a:xfrm>
            <a:off x="852675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50"/>
          <p:cNvSpPr/>
          <p:nvPr/>
        </p:nvSpPr>
        <p:spPr>
          <a:xfrm>
            <a:off x="852675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50"/>
          <p:cNvSpPr/>
          <p:nvPr/>
        </p:nvSpPr>
        <p:spPr>
          <a:xfrm>
            <a:off x="852675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50"/>
          <p:cNvSpPr/>
          <p:nvPr/>
        </p:nvSpPr>
        <p:spPr>
          <a:xfrm>
            <a:off x="852675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50"/>
          <p:cNvSpPr/>
          <p:nvPr/>
        </p:nvSpPr>
        <p:spPr>
          <a:xfrm>
            <a:off x="8273365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50"/>
          <p:cNvSpPr/>
          <p:nvPr/>
        </p:nvSpPr>
        <p:spPr>
          <a:xfrm>
            <a:off x="8273365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50"/>
          <p:cNvSpPr/>
          <p:nvPr/>
        </p:nvSpPr>
        <p:spPr>
          <a:xfrm>
            <a:off x="8273365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50"/>
          <p:cNvSpPr/>
          <p:nvPr/>
        </p:nvSpPr>
        <p:spPr>
          <a:xfrm>
            <a:off x="8273365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50"/>
          <p:cNvSpPr/>
          <p:nvPr/>
        </p:nvSpPr>
        <p:spPr>
          <a:xfrm>
            <a:off x="8040793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50"/>
          <p:cNvSpPr/>
          <p:nvPr/>
        </p:nvSpPr>
        <p:spPr>
          <a:xfrm>
            <a:off x="8040793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50"/>
          <p:cNvSpPr/>
          <p:nvPr/>
        </p:nvSpPr>
        <p:spPr>
          <a:xfrm>
            <a:off x="8040793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50"/>
          <p:cNvSpPr/>
          <p:nvPr/>
        </p:nvSpPr>
        <p:spPr>
          <a:xfrm>
            <a:off x="8040793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50"/>
          <p:cNvSpPr/>
          <p:nvPr/>
        </p:nvSpPr>
        <p:spPr>
          <a:xfrm>
            <a:off x="7787439" y="6545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0" y="0"/>
                  <a:pt x="683" y="75"/>
                  <a:pt x="517" y="241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15" y="1275"/>
                  <a:pt x="1945" y="849"/>
                </a:cubicBezTo>
                <a:cubicBezTo>
                  <a:pt x="1945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50"/>
          <p:cNvSpPr/>
          <p:nvPr/>
        </p:nvSpPr>
        <p:spPr>
          <a:xfrm>
            <a:off x="7787439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5" y="1648"/>
                  <a:pt x="1125" y="1648"/>
                </a:cubicBezTo>
                <a:cubicBezTo>
                  <a:pt x="1581" y="1648"/>
                  <a:pt x="1945" y="1253"/>
                  <a:pt x="1945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50"/>
          <p:cNvSpPr/>
          <p:nvPr/>
        </p:nvSpPr>
        <p:spPr>
          <a:xfrm>
            <a:off x="7787744" y="5339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50"/>
          <p:cNvSpPr/>
          <p:nvPr/>
        </p:nvSpPr>
        <p:spPr>
          <a:xfrm>
            <a:off x="7787439" y="7677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50"/>
          <p:cNvSpPr/>
          <p:nvPr/>
        </p:nvSpPr>
        <p:spPr>
          <a:xfrm>
            <a:off x="755604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50"/>
          <p:cNvSpPr/>
          <p:nvPr/>
        </p:nvSpPr>
        <p:spPr>
          <a:xfrm>
            <a:off x="755604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50"/>
          <p:cNvSpPr/>
          <p:nvPr/>
        </p:nvSpPr>
        <p:spPr>
          <a:xfrm>
            <a:off x="755604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50"/>
          <p:cNvSpPr/>
          <p:nvPr/>
        </p:nvSpPr>
        <p:spPr>
          <a:xfrm>
            <a:off x="755604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50"/>
          <p:cNvSpPr/>
          <p:nvPr/>
        </p:nvSpPr>
        <p:spPr>
          <a:xfrm>
            <a:off x="7302656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5" y="1671"/>
                </a:cubicBezTo>
                <a:cubicBezTo>
                  <a:pt x="1551" y="167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50"/>
          <p:cNvSpPr/>
          <p:nvPr/>
        </p:nvSpPr>
        <p:spPr>
          <a:xfrm>
            <a:off x="7302656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50"/>
          <p:cNvSpPr/>
          <p:nvPr/>
        </p:nvSpPr>
        <p:spPr>
          <a:xfrm>
            <a:off x="7302656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50"/>
          <p:cNvSpPr/>
          <p:nvPr/>
        </p:nvSpPr>
        <p:spPr>
          <a:xfrm>
            <a:off x="7302656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50"/>
          <p:cNvSpPr/>
          <p:nvPr/>
        </p:nvSpPr>
        <p:spPr>
          <a:xfrm>
            <a:off x="707126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50"/>
          <p:cNvSpPr/>
          <p:nvPr/>
        </p:nvSpPr>
        <p:spPr>
          <a:xfrm>
            <a:off x="707126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50"/>
          <p:cNvSpPr/>
          <p:nvPr/>
        </p:nvSpPr>
        <p:spPr>
          <a:xfrm>
            <a:off x="707126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50"/>
          <p:cNvSpPr/>
          <p:nvPr/>
        </p:nvSpPr>
        <p:spPr>
          <a:xfrm>
            <a:off x="707126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50"/>
          <p:cNvSpPr/>
          <p:nvPr/>
        </p:nvSpPr>
        <p:spPr>
          <a:xfrm>
            <a:off x="6817872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50"/>
          <p:cNvSpPr/>
          <p:nvPr/>
        </p:nvSpPr>
        <p:spPr>
          <a:xfrm>
            <a:off x="6817872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50"/>
          <p:cNvSpPr/>
          <p:nvPr/>
        </p:nvSpPr>
        <p:spPr>
          <a:xfrm>
            <a:off x="6817872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50"/>
          <p:cNvSpPr/>
          <p:nvPr/>
        </p:nvSpPr>
        <p:spPr>
          <a:xfrm>
            <a:off x="6817872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50"/>
          <p:cNvSpPr/>
          <p:nvPr/>
        </p:nvSpPr>
        <p:spPr>
          <a:xfrm>
            <a:off x="658533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50"/>
          <p:cNvSpPr/>
          <p:nvPr/>
        </p:nvSpPr>
        <p:spPr>
          <a:xfrm>
            <a:off x="658533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50"/>
          <p:cNvSpPr/>
          <p:nvPr/>
        </p:nvSpPr>
        <p:spPr>
          <a:xfrm>
            <a:off x="658533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50"/>
          <p:cNvSpPr/>
          <p:nvPr/>
        </p:nvSpPr>
        <p:spPr>
          <a:xfrm>
            <a:off x="658533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50"/>
          <p:cNvSpPr/>
          <p:nvPr/>
        </p:nvSpPr>
        <p:spPr>
          <a:xfrm>
            <a:off x="633194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50"/>
          <p:cNvSpPr/>
          <p:nvPr/>
        </p:nvSpPr>
        <p:spPr>
          <a:xfrm>
            <a:off x="633194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50"/>
          <p:cNvSpPr/>
          <p:nvPr/>
        </p:nvSpPr>
        <p:spPr>
          <a:xfrm>
            <a:off x="633194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50"/>
          <p:cNvSpPr/>
          <p:nvPr/>
        </p:nvSpPr>
        <p:spPr>
          <a:xfrm>
            <a:off x="633194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50"/>
          <p:cNvSpPr/>
          <p:nvPr/>
        </p:nvSpPr>
        <p:spPr>
          <a:xfrm>
            <a:off x="6090126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50"/>
          <p:cNvSpPr/>
          <p:nvPr/>
        </p:nvSpPr>
        <p:spPr>
          <a:xfrm>
            <a:off x="6090126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50"/>
          <p:cNvSpPr/>
          <p:nvPr/>
        </p:nvSpPr>
        <p:spPr>
          <a:xfrm>
            <a:off x="6090126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50"/>
          <p:cNvSpPr/>
          <p:nvPr/>
        </p:nvSpPr>
        <p:spPr>
          <a:xfrm>
            <a:off x="6090126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50"/>
          <p:cNvSpPr/>
          <p:nvPr/>
        </p:nvSpPr>
        <p:spPr>
          <a:xfrm>
            <a:off x="5847163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50"/>
          <p:cNvSpPr/>
          <p:nvPr/>
        </p:nvSpPr>
        <p:spPr>
          <a:xfrm>
            <a:off x="5847163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50"/>
          <p:cNvSpPr/>
          <p:nvPr/>
        </p:nvSpPr>
        <p:spPr>
          <a:xfrm>
            <a:off x="5847163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50"/>
          <p:cNvSpPr/>
          <p:nvPr/>
        </p:nvSpPr>
        <p:spPr>
          <a:xfrm>
            <a:off x="5847163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50"/>
          <p:cNvSpPr/>
          <p:nvPr/>
        </p:nvSpPr>
        <p:spPr>
          <a:xfrm>
            <a:off x="5604200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50"/>
          <p:cNvSpPr/>
          <p:nvPr/>
        </p:nvSpPr>
        <p:spPr>
          <a:xfrm>
            <a:off x="5604200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50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50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50"/>
          <p:cNvSpPr/>
          <p:nvPr/>
        </p:nvSpPr>
        <p:spPr>
          <a:xfrm>
            <a:off x="537280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50"/>
          <p:cNvSpPr/>
          <p:nvPr/>
        </p:nvSpPr>
        <p:spPr>
          <a:xfrm>
            <a:off x="537280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50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50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50"/>
          <p:cNvSpPr/>
          <p:nvPr/>
        </p:nvSpPr>
        <p:spPr>
          <a:xfrm>
            <a:off x="511941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50"/>
          <p:cNvSpPr/>
          <p:nvPr/>
        </p:nvSpPr>
        <p:spPr>
          <a:xfrm>
            <a:off x="511941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50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50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50"/>
          <p:cNvSpPr/>
          <p:nvPr/>
        </p:nvSpPr>
        <p:spPr>
          <a:xfrm>
            <a:off x="488802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50"/>
          <p:cNvSpPr/>
          <p:nvPr/>
        </p:nvSpPr>
        <p:spPr>
          <a:xfrm>
            <a:off x="488802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50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50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50"/>
          <p:cNvSpPr/>
          <p:nvPr/>
        </p:nvSpPr>
        <p:spPr>
          <a:xfrm>
            <a:off x="4634633" y="6545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9" y="0"/>
                </a:moveTo>
                <a:cubicBezTo>
                  <a:pt x="904" y="0"/>
                  <a:pt x="694" y="75"/>
                  <a:pt x="518" y="241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16" y="1305"/>
                  <a:pt x="1946" y="849"/>
                </a:cubicBezTo>
                <a:cubicBezTo>
                  <a:pt x="1946" y="334"/>
                  <a:pt x="1541" y="0"/>
                  <a:pt x="1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50"/>
          <p:cNvSpPr/>
          <p:nvPr/>
        </p:nvSpPr>
        <p:spPr>
          <a:xfrm>
            <a:off x="4634633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50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50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50"/>
          <p:cNvSpPr/>
          <p:nvPr/>
        </p:nvSpPr>
        <p:spPr>
          <a:xfrm>
            <a:off x="44196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50"/>
          <p:cNvSpPr/>
          <p:nvPr/>
        </p:nvSpPr>
        <p:spPr>
          <a:xfrm>
            <a:off x="44196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50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50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50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50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50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50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50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50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50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50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50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50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50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50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50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50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50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50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50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50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50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50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50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50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50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50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50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50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50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50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50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50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50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50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50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50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50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50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50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50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50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50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50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50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50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50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50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50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50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50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50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50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50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50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50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50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50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50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50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50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50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50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50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50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50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50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50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6" name="Google Shape;5676;p50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7" name="Google Shape;5677;p50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8" name="Google Shape;5678;p50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9" name="Google Shape;5679;p50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0" name="Google Shape;5680;p50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50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50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50"/>
          <p:cNvSpPr/>
          <p:nvPr/>
        </p:nvSpPr>
        <p:spPr>
          <a:xfrm>
            <a:off x="9012640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4" name="Google Shape;5684;p50"/>
          <p:cNvSpPr/>
          <p:nvPr/>
        </p:nvSpPr>
        <p:spPr>
          <a:xfrm>
            <a:off x="901264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5" name="Google Shape;5685;p50"/>
          <p:cNvSpPr/>
          <p:nvPr/>
        </p:nvSpPr>
        <p:spPr>
          <a:xfrm>
            <a:off x="900224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6" name="Google Shape;5686;p50"/>
          <p:cNvSpPr/>
          <p:nvPr/>
        </p:nvSpPr>
        <p:spPr>
          <a:xfrm>
            <a:off x="900224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7" name="Google Shape;5687;p50"/>
          <p:cNvSpPr/>
          <p:nvPr/>
        </p:nvSpPr>
        <p:spPr>
          <a:xfrm>
            <a:off x="876042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8" name="Google Shape;5688;p50"/>
          <p:cNvSpPr/>
          <p:nvPr/>
        </p:nvSpPr>
        <p:spPr>
          <a:xfrm>
            <a:off x="876042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9" name="Google Shape;5689;p50"/>
          <p:cNvSpPr/>
          <p:nvPr/>
        </p:nvSpPr>
        <p:spPr>
          <a:xfrm>
            <a:off x="876042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0" name="Google Shape;5690;p50"/>
          <p:cNvSpPr/>
          <p:nvPr/>
        </p:nvSpPr>
        <p:spPr>
          <a:xfrm>
            <a:off x="876042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1" name="Google Shape;5691;p50"/>
          <p:cNvSpPr/>
          <p:nvPr/>
        </p:nvSpPr>
        <p:spPr>
          <a:xfrm>
            <a:off x="852789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2" name="Google Shape;5692;p50"/>
          <p:cNvSpPr/>
          <p:nvPr/>
        </p:nvSpPr>
        <p:spPr>
          <a:xfrm>
            <a:off x="852789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3" name="Google Shape;5693;p50"/>
          <p:cNvSpPr/>
          <p:nvPr/>
        </p:nvSpPr>
        <p:spPr>
          <a:xfrm>
            <a:off x="851632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4" name="Google Shape;5694;p50"/>
          <p:cNvSpPr/>
          <p:nvPr/>
        </p:nvSpPr>
        <p:spPr>
          <a:xfrm>
            <a:off x="851632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28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5" name="Google Shape;5695;p50"/>
          <p:cNvSpPr/>
          <p:nvPr/>
        </p:nvSpPr>
        <p:spPr>
          <a:xfrm>
            <a:off x="8274502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6" name="Google Shape;5696;p50"/>
          <p:cNvSpPr/>
          <p:nvPr/>
        </p:nvSpPr>
        <p:spPr>
          <a:xfrm>
            <a:off x="827450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7" name="Google Shape;5697;p50"/>
          <p:cNvSpPr/>
          <p:nvPr/>
        </p:nvSpPr>
        <p:spPr>
          <a:xfrm>
            <a:off x="827450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8" name="Google Shape;5698;p50"/>
          <p:cNvSpPr/>
          <p:nvPr/>
        </p:nvSpPr>
        <p:spPr>
          <a:xfrm>
            <a:off x="827450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9" name="Google Shape;5699;p50"/>
          <p:cNvSpPr/>
          <p:nvPr/>
        </p:nvSpPr>
        <p:spPr>
          <a:xfrm>
            <a:off x="8041931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0" name="Google Shape;5700;p50"/>
          <p:cNvSpPr/>
          <p:nvPr/>
        </p:nvSpPr>
        <p:spPr>
          <a:xfrm>
            <a:off x="804193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1" name="Google Shape;5701;p50"/>
          <p:cNvSpPr/>
          <p:nvPr/>
        </p:nvSpPr>
        <p:spPr>
          <a:xfrm>
            <a:off x="8031539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2" name="Google Shape;5702;p50"/>
          <p:cNvSpPr/>
          <p:nvPr/>
        </p:nvSpPr>
        <p:spPr>
          <a:xfrm>
            <a:off x="8031539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46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50"/>
          <p:cNvSpPr/>
          <p:nvPr/>
        </p:nvSpPr>
        <p:spPr>
          <a:xfrm>
            <a:off x="7788881" y="42861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4" name="Google Shape;5704;p50"/>
          <p:cNvSpPr/>
          <p:nvPr/>
        </p:nvSpPr>
        <p:spPr>
          <a:xfrm>
            <a:off x="7788577" y="45199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5" name="Google Shape;5705;p50"/>
          <p:cNvSpPr/>
          <p:nvPr/>
        </p:nvSpPr>
        <p:spPr>
          <a:xfrm>
            <a:off x="778857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81" y="1654"/>
                  <a:pt x="191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6" name="Google Shape;5706;p50"/>
          <p:cNvSpPr/>
          <p:nvPr/>
        </p:nvSpPr>
        <p:spPr>
          <a:xfrm>
            <a:off x="7788881" y="4988463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84" y="1"/>
                </a:moveTo>
                <a:cubicBezTo>
                  <a:pt x="882" y="1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37" y="1276"/>
                  <a:pt x="1937" y="820"/>
                </a:cubicBezTo>
                <a:cubicBezTo>
                  <a:pt x="1917" y="327"/>
                  <a:pt x="1507" y="1"/>
                  <a:pt x="10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7" name="Google Shape;5707;p50"/>
          <p:cNvSpPr/>
          <p:nvPr/>
        </p:nvSpPr>
        <p:spPr>
          <a:xfrm>
            <a:off x="755718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8" name="Google Shape;5708;p50"/>
          <p:cNvSpPr/>
          <p:nvPr/>
        </p:nvSpPr>
        <p:spPr>
          <a:xfrm>
            <a:off x="755718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9" name="Google Shape;5709;p50"/>
          <p:cNvSpPr/>
          <p:nvPr/>
        </p:nvSpPr>
        <p:spPr>
          <a:xfrm>
            <a:off x="754675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0" name="Google Shape;5710;p50"/>
          <p:cNvSpPr/>
          <p:nvPr/>
        </p:nvSpPr>
        <p:spPr>
          <a:xfrm>
            <a:off x="754675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1" name="Google Shape;5711;p50"/>
          <p:cNvSpPr/>
          <p:nvPr/>
        </p:nvSpPr>
        <p:spPr>
          <a:xfrm>
            <a:off x="730379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2" name="Google Shape;5712;p50"/>
          <p:cNvSpPr/>
          <p:nvPr/>
        </p:nvSpPr>
        <p:spPr>
          <a:xfrm>
            <a:off x="730379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3" name="Google Shape;5713;p50"/>
          <p:cNvSpPr/>
          <p:nvPr/>
        </p:nvSpPr>
        <p:spPr>
          <a:xfrm>
            <a:off x="73037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4" name="Google Shape;5714;p50"/>
          <p:cNvSpPr/>
          <p:nvPr/>
        </p:nvSpPr>
        <p:spPr>
          <a:xfrm>
            <a:off x="73037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1"/>
                  <a:pt x="1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5" name="Google Shape;5715;p50"/>
          <p:cNvSpPr/>
          <p:nvPr/>
        </p:nvSpPr>
        <p:spPr>
          <a:xfrm>
            <a:off x="707240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6" name="Google Shape;5716;p50"/>
          <p:cNvSpPr/>
          <p:nvPr/>
        </p:nvSpPr>
        <p:spPr>
          <a:xfrm>
            <a:off x="707240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7" name="Google Shape;5717;p50"/>
          <p:cNvSpPr/>
          <p:nvPr/>
        </p:nvSpPr>
        <p:spPr>
          <a:xfrm>
            <a:off x="706083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8" name="Google Shape;5718;p50"/>
          <p:cNvSpPr/>
          <p:nvPr/>
        </p:nvSpPr>
        <p:spPr>
          <a:xfrm>
            <a:off x="706083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9" name="Google Shape;5719;p50"/>
          <p:cNvSpPr/>
          <p:nvPr/>
        </p:nvSpPr>
        <p:spPr>
          <a:xfrm>
            <a:off x="6819010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0" name="Google Shape;5720;p50"/>
          <p:cNvSpPr/>
          <p:nvPr/>
        </p:nvSpPr>
        <p:spPr>
          <a:xfrm>
            <a:off x="681901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1" name="Google Shape;5721;p50"/>
          <p:cNvSpPr/>
          <p:nvPr/>
        </p:nvSpPr>
        <p:spPr>
          <a:xfrm>
            <a:off x="681901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2" name="Google Shape;5722;p50"/>
          <p:cNvSpPr/>
          <p:nvPr/>
        </p:nvSpPr>
        <p:spPr>
          <a:xfrm>
            <a:off x="681901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3" name="Google Shape;5723;p50"/>
          <p:cNvSpPr/>
          <p:nvPr/>
        </p:nvSpPr>
        <p:spPr>
          <a:xfrm>
            <a:off x="6586476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4" name="Google Shape;5724;p50"/>
          <p:cNvSpPr/>
          <p:nvPr/>
        </p:nvSpPr>
        <p:spPr>
          <a:xfrm>
            <a:off x="658647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5" name="Google Shape;5725;p50"/>
          <p:cNvSpPr/>
          <p:nvPr/>
        </p:nvSpPr>
        <p:spPr>
          <a:xfrm>
            <a:off x="657604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6" name="Google Shape;5726;p50"/>
          <p:cNvSpPr/>
          <p:nvPr/>
        </p:nvSpPr>
        <p:spPr>
          <a:xfrm>
            <a:off x="657604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65" y="1641"/>
                  <a:pt x="112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7" name="Google Shape;5727;p50"/>
          <p:cNvSpPr/>
          <p:nvPr/>
        </p:nvSpPr>
        <p:spPr>
          <a:xfrm>
            <a:off x="633308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8" name="Google Shape;5728;p50"/>
          <p:cNvSpPr/>
          <p:nvPr/>
        </p:nvSpPr>
        <p:spPr>
          <a:xfrm>
            <a:off x="633308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9" name="Google Shape;5729;p50"/>
          <p:cNvSpPr/>
          <p:nvPr/>
        </p:nvSpPr>
        <p:spPr>
          <a:xfrm>
            <a:off x="633308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0" name="Google Shape;5730;p50"/>
          <p:cNvSpPr/>
          <p:nvPr/>
        </p:nvSpPr>
        <p:spPr>
          <a:xfrm>
            <a:off x="633308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1" name="Google Shape;5731;p50"/>
          <p:cNvSpPr/>
          <p:nvPr/>
        </p:nvSpPr>
        <p:spPr>
          <a:xfrm>
            <a:off x="6091263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2" name="Google Shape;5732;p50"/>
          <p:cNvSpPr/>
          <p:nvPr/>
        </p:nvSpPr>
        <p:spPr>
          <a:xfrm>
            <a:off x="609126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3" name="Google Shape;5733;p50"/>
          <p:cNvSpPr/>
          <p:nvPr/>
        </p:nvSpPr>
        <p:spPr>
          <a:xfrm>
            <a:off x="609126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4" name="Google Shape;5734;p50"/>
          <p:cNvSpPr/>
          <p:nvPr/>
        </p:nvSpPr>
        <p:spPr>
          <a:xfrm>
            <a:off x="609126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5" name="Google Shape;5735;p50"/>
          <p:cNvSpPr/>
          <p:nvPr/>
        </p:nvSpPr>
        <p:spPr>
          <a:xfrm>
            <a:off x="5848301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6" name="Google Shape;5736;p50"/>
          <p:cNvSpPr/>
          <p:nvPr/>
        </p:nvSpPr>
        <p:spPr>
          <a:xfrm>
            <a:off x="5848301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7" name="Google Shape;5737;p50"/>
          <p:cNvSpPr/>
          <p:nvPr/>
        </p:nvSpPr>
        <p:spPr>
          <a:xfrm>
            <a:off x="5848301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8" name="Google Shape;5738;p50"/>
          <p:cNvSpPr/>
          <p:nvPr/>
        </p:nvSpPr>
        <p:spPr>
          <a:xfrm>
            <a:off x="5848301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9" name="Google Shape;5739;p50"/>
          <p:cNvSpPr/>
          <p:nvPr/>
        </p:nvSpPr>
        <p:spPr>
          <a:xfrm>
            <a:off x="5605338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0" name="Google Shape;5740;p50"/>
          <p:cNvSpPr/>
          <p:nvPr/>
        </p:nvSpPr>
        <p:spPr>
          <a:xfrm>
            <a:off x="5605338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1" name="Google Shape;5741;p50"/>
          <p:cNvSpPr/>
          <p:nvPr/>
        </p:nvSpPr>
        <p:spPr>
          <a:xfrm>
            <a:off x="560533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2" name="Google Shape;5742;p50"/>
          <p:cNvSpPr/>
          <p:nvPr/>
        </p:nvSpPr>
        <p:spPr>
          <a:xfrm>
            <a:off x="560533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3" name="Google Shape;5743;p50"/>
          <p:cNvSpPr/>
          <p:nvPr/>
        </p:nvSpPr>
        <p:spPr>
          <a:xfrm>
            <a:off x="5373947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4" name="Google Shape;5744;p50"/>
          <p:cNvSpPr/>
          <p:nvPr/>
        </p:nvSpPr>
        <p:spPr>
          <a:xfrm>
            <a:off x="5373947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5" name="Google Shape;5745;p50"/>
          <p:cNvSpPr/>
          <p:nvPr/>
        </p:nvSpPr>
        <p:spPr>
          <a:xfrm>
            <a:off x="5363517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6" name="Google Shape;5746;p50"/>
          <p:cNvSpPr/>
          <p:nvPr/>
        </p:nvSpPr>
        <p:spPr>
          <a:xfrm>
            <a:off x="5363517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7" name="Google Shape;5747;p50"/>
          <p:cNvSpPr/>
          <p:nvPr/>
        </p:nvSpPr>
        <p:spPr>
          <a:xfrm>
            <a:off x="512055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8" name="Google Shape;5748;p50"/>
          <p:cNvSpPr/>
          <p:nvPr/>
        </p:nvSpPr>
        <p:spPr>
          <a:xfrm>
            <a:off x="512055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9" name="Google Shape;5749;p50"/>
          <p:cNvSpPr/>
          <p:nvPr/>
        </p:nvSpPr>
        <p:spPr>
          <a:xfrm>
            <a:off x="512055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0" name="Google Shape;5750;p50"/>
          <p:cNvSpPr/>
          <p:nvPr/>
        </p:nvSpPr>
        <p:spPr>
          <a:xfrm>
            <a:off x="512055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1" name="Google Shape;5751;p50"/>
          <p:cNvSpPr/>
          <p:nvPr/>
        </p:nvSpPr>
        <p:spPr>
          <a:xfrm>
            <a:off x="488916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2" name="Google Shape;5752;p50"/>
          <p:cNvSpPr/>
          <p:nvPr/>
        </p:nvSpPr>
        <p:spPr>
          <a:xfrm>
            <a:off x="488916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3" name="Google Shape;5753;p50"/>
          <p:cNvSpPr/>
          <p:nvPr/>
        </p:nvSpPr>
        <p:spPr>
          <a:xfrm>
            <a:off x="487759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4" name="Google Shape;5754;p50"/>
          <p:cNvSpPr/>
          <p:nvPr/>
        </p:nvSpPr>
        <p:spPr>
          <a:xfrm>
            <a:off x="487759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5" name="Google Shape;5755;p50"/>
          <p:cNvSpPr/>
          <p:nvPr/>
        </p:nvSpPr>
        <p:spPr>
          <a:xfrm>
            <a:off x="4635771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6" name="Google Shape;5756;p50"/>
          <p:cNvSpPr/>
          <p:nvPr/>
        </p:nvSpPr>
        <p:spPr>
          <a:xfrm>
            <a:off x="4635771" y="45199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7" name="Google Shape;5757;p50"/>
          <p:cNvSpPr/>
          <p:nvPr/>
        </p:nvSpPr>
        <p:spPr>
          <a:xfrm>
            <a:off x="4635771" y="47538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8" name="Google Shape;5758;p50"/>
          <p:cNvSpPr/>
          <p:nvPr/>
        </p:nvSpPr>
        <p:spPr>
          <a:xfrm>
            <a:off x="463577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3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6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9" name="Google Shape;5759;p50"/>
          <p:cNvSpPr/>
          <p:nvPr/>
        </p:nvSpPr>
        <p:spPr>
          <a:xfrm>
            <a:off x="442082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0" name="Google Shape;5760;p50"/>
          <p:cNvSpPr/>
          <p:nvPr/>
        </p:nvSpPr>
        <p:spPr>
          <a:xfrm>
            <a:off x="442082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1" name="Google Shape;5761;p50"/>
          <p:cNvSpPr/>
          <p:nvPr/>
        </p:nvSpPr>
        <p:spPr>
          <a:xfrm>
            <a:off x="440925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2" name="Google Shape;5762;p50"/>
          <p:cNvSpPr/>
          <p:nvPr/>
        </p:nvSpPr>
        <p:spPr>
          <a:xfrm>
            <a:off x="440925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3" name="Google Shape;5763;p50"/>
          <p:cNvSpPr/>
          <p:nvPr/>
        </p:nvSpPr>
        <p:spPr>
          <a:xfrm>
            <a:off x="4167431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4" name="Google Shape;5764;p50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5" name="Google Shape;5765;p50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6" name="Google Shape;5766;p50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7" name="Google Shape;5767;p50"/>
          <p:cNvSpPr/>
          <p:nvPr/>
        </p:nvSpPr>
        <p:spPr>
          <a:xfrm>
            <a:off x="3934898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8" name="Google Shape;5768;p50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9" name="Google Shape;5769;p50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0" name="Google Shape;5770;p50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1" name="Google Shape;5771;p50"/>
          <p:cNvSpPr/>
          <p:nvPr/>
        </p:nvSpPr>
        <p:spPr>
          <a:xfrm>
            <a:off x="3681506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2" name="Google Shape;5772;p50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50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50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5" name="Google Shape;5775;p50"/>
          <p:cNvSpPr/>
          <p:nvPr/>
        </p:nvSpPr>
        <p:spPr>
          <a:xfrm>
            <a:off x="345011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6" name="Google Shape;5776;p50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7" name="Google Shape;5777;p50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8" name="Google Shape;5778;p50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9" name="Google Shape;5779;p50"/>
          <p:cNvSpPr/>
          <p:nvPr/>
        </p:nvSpPr>
        <p:spPr>
          <a:xfrm>
            <a:off x="3196722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50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50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50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50"/>
          <p:cNvSpPr/>
          <p:nvPr/>
        </p:nvSpPr>
        <p:spPr>
          <a:xfrm>
            <a:off x="2965331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50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50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50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50"/>
          <p:cNvSpPr/>
          <p:nvPr/>
        </p:nvSpPr>
        <p:spPr>
          <a:xfrm>
            <a:off x="271193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50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50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50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50"/>
          <p:cNvSpPr/>
          <p:nvPr/>
        </p:nvSpPr>
        <p:spPr>
          <a:xfrm>
            <a:off x="247940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2" name="Google Shape;5792;p50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3" name="Google Shape;5793;p50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4" name="Google Shape;5794;p50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5" name="Google Shape;5795;p50"/>
          <p:cNvSpPr/>
          <p:nvPr/>
        </p:nvSpPr>
        <p:spPr>
          <a:xfrm>
            <a:off x="2226013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6" name="Google Shape;5796;p50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7" name="Google Shape;5797;p50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8" name="Google Shape;5798;p50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9" name="Google Shape;5799;p50"/>
          <p:cNvSpPr/>
          <p:nvPr/>
        </p:nvSpPr>
        <p:spPr>
          <a:xfrm>
            <a:off x="199462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0" name="Google Shape;5800;p50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1" name="Google Shape;5801;p50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2" name="Google Shape;5802;p50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3" name="Google Shape;5803;p50"/>
          <p:cNvSpPr/>
          <p:nvPr/>
        </p:nvSpPr>
        <p:spPr>
          <a:xfrm>
            <a:off x="1741230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4" name="Google Shape;5804;p50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5" name="Google Shape;5805;p50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6" name="Google Shape;5806;p50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7" name="Google Shape;5807;p50"/>
          <p:cNvSpPr/>
          <p:nvPr/>
        </p:nvSpPr>
        <p:spPr>
          <a:xfrm>
            <a:off x="1498267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8" name="Google Shape;5808;p50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9" name="Google Shape;5809;p50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0" name="Google Shape;5810;p50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1" name="Google Shape;5811;p50"/>
          <p:cNvSpPr/>
          <p:nvPr/>
        </p:nvSpPr>
        <p:spPr>
          <a:xfrm>
            <a:off x="1256484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2" name="Google Shape;5812;p50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3" name="Google Shape;5813;p50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4" name="Google Shape;5814;p50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5" name="Google Shape;5815;p50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6" name="Google Shape;5816;p50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7" name="Google Shape;5817;p50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8" name="Google Shape;5818;p50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9" name="Google Shape;5819;p50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0" name="Google Shape;5820;p50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1" name="Google Shape;5821;p50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2" name="Google Shape;5822;p50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3" name="Google Shape;5823;p50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4" name="Google Shape;5824;p50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5" name="Google Shape;5825;p50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6" name="Google Shape;5826;p50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7" name="Google Shape;5827;p50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8" name="Google Shape;5828;p50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9" name="Google Shape;5829;p50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0" name="Google Shape;5830;p50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50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50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50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50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1"/>
        </a:solidFill>
        <a:effectLst/>
      </p:bgPr>
    </p:bg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20"/>
          <p:cNvSpPr/>
          <p:nvPr/>
        </p:nvSpPr>
        <p:spPr>
          <a:xfrm>
            <a:off x="5031325" y="1727200"/>
            <a:ext cx="4112700" cy="145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0"/>
          <p:cNvSpPr/>
          <p:nvPr/>
        </p:nvSpPr>
        <p:spPr>
          <a:xfrm>
            <a:off x="9021139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0"/>
          <p:cNvSpPr/>
          <p:nvPr/>
        </p:nvSpPr>
        <p:spPr>
          <a:xfrm>
            <a:off x="9021139" y="4731860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0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0"/>
          <p:cNvSpPr/>
          <p:nvPr/>
        </p:nvSpPr>
        <p:spPr>
          <a:xfrm>
            <a:off x="9021139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8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0"/>
          <p:cNvSpPr/>
          <p:nvPr/>
        </p:nvSpPr>
        <p:spPr>
          <a:xfrm>
            <a:off x="8779319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0"/>
          <p:cNvSpPr/>
          <p:nvPr/>
        </p:nvSpPr>
        <p:spPr>
          <a:xfrm>
            <a:off x="8779661" y="4731898"/>
            <a:ext cx="72590" cy="62503"/>
          </a:xfrm>
          <a:custGeom>
            <a:avLst/>
            <a:gdLst/>
            <a:ahLst/>
            <a:cxnLst/>
            <a:rect l="l" t="t" r="r" b="b"/>
            <a:pathLst>
              <a:path w="1907" h="1642" extrusionOk="0">
                <a:moveTo>
                  <a:pt x="1079" y="1"/>
                </a:moveTo>
                <a:cubicBezTo>
                  <a:pt x="879" y="1"/>
                  <a:pt x="675" y="76"/>
                  <a:pt x="508" y="242"/>
                </a:cubicBezTo>
                <a:cubicBezTo>
                  <a:pt x="0" y="750"/>
                  <a:pt x="345" y="1641"/>
                  <a:pt x="1051" y="1641"/>
                </a:cubicBezTo>
                <a:cubicBezTo>
                  <a:pt x="1062" y="1641"/>
                  <a:pt x="1074" y="1641"/>
                  <a:pt x="1086" y="1640"/>
                </a:cubicBezTo>
                <a:cubicBezTo>
                  <a:pt x="1542" y="1640"/>
                  <a:pt x="1907" y="1276"/>
                  <a:pt x="1907" y="850"/>
                </a:cubicBezTo>
                <a:cubicBezTo>
                  <a:pt x="1907" y="335"/>
                  <a:pt x="1501" y="1"/>
                  <a:pt x="10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0"/>
          <p:cNvSpPr/>
          <p:nvPr/>
        </p:nvSpPr>
        <p:spPr>
          <a:xfrm>
            <a:off x="8779319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0"/>
          <p:cNvSpPr/>
          <p:nvPr/>
        </p:nvSpPr>
        <p:spPr>
          <a:xfrm>
            <a:off x="8546785" y="4498147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0"/>
          <p:cNvSpPr/>
          <p:nvPr/>
        </p:nvSpPr>
        <p:spPr>
          <a:xfrm>
            <a:off x="8546785" y="4731822"/>
            <a:ext cx="63645" cy="62541"/>
          </a:xfrm>
          <a:custGeom>
            <a:avLst/>
            <a:gdLst/>
            <a:ahLst/>
            <a:cxnLst/>
            <a:rect l="l" t="t" r="r" b="b"/>
            <a:pathLst>
              <a:path w="167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0"/>
          <p:cNvSpPr/>
          <p:nvPr/>
        </p:nvSpPr>
        <p:spPr>
          <a:xfrm>
            <a:off x="8546785" y="496553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1"/>
                </a:moveTo>
                <a:cubicBezTo>
                  <a:pt x="365" y="1"/>
                  <a:pt x="0" y="396"/>
                  <a:pt x="0" y="852"/>
                </a:cubicBezTo>
                <a:cubicBezTo>
                  <a:pt x="0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0"/>
          <p:cNvSpPr/>
          <p:nvPr/>
        </p:nvSpPr>
        <p:spPr>
          <a:xfrm>
            <a:off x="8293393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0"/>
          <p:cNvSpPr/>
          <p:nvPr/>
        </p:nvSpPr>
        <p:spPr>
          <a:xfrm>
            <a:off x="8293393" y="4731860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0"/>
          <p:cNvSpPr/>
          <p:nvPr/>
        </p:nvSpPr>
        <p:spPr>
          <a:xfrm>
            <a:off x="8293393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9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0"/>
          <p:cNvSpPr/>
          <p:nvPr/>
        </p:nvSpPr>
        <p:spPr>
          <a:xfrm>
            <a:off x="8051572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0"/>
          <p:cNvSpPr/>
          <p:nvPr/>
        </p:nvSpPr>
        <p:spPr>
          <a:xfrm>
            <a:off x="8051572" y="4731860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2" y="1"/>
                </a:moveTo>
                <a:cubicBezTo>
                  <a:pt x="890" y="1"/>
                  <a:pt x="685" y="76"/>
                  <a:pt x="518" y="243"/>
                </a:cubicBezTo>
                <a:cubicBezTo>
                  <a:pt x="1" y="760"/>
                  <a:pt x="366" y="1641"/>
                  <a:pt x="1095" y="1641"/>
                </a:cubicBezTo>
                <a:cubicBezTo>
                  <a:pt x="1551" y="1641"/>
                  <a:pt x="1916" y="1277"/>
                  <a:pt x="1916" y="821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0"/>
          <p:cNvSpPr/>
          <p:nvPr/>
        </p:nvSpPr>
        <p:spPr>
          <a:xfrm>
            <a:off x="8051572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0"/>
          <p:cNvSpPr/>
          <p:nvPr/>
        </p:nvSpPr>
        <p:spPr>
          <a:xfrm>
            <a:off x="7808610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0"/>
          <p:cNvSpPr/>
          <p:nvPr/>
        </p:nvSpPr>
        <p:spPr>
          <a:xfrm>
            <a:off x="7808610" y="4731860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099" y="1"/>
                </a:moveTo>
                <a:cubicBezTo>
                  <a:pt x="894" y="1"/>
                  <a:pt x="685" y="76"/>
                  <a:pt x="517" y="243"/>
                </a:cubicBezTo>
                <a:cubicBezTo>
                  <a:pt x="1" y="760"/>
                  <a:pt x="365" y="1641"/>
                  <a:pt x="1095" y="1641"/>
                </a:cubicBezTo>
                <a:cubicBezTo>
                  <a:pt x="155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0"/>
          <p:cNvSpPr/>
          <p:nvPr/>
        </p:nvSpPr>
        <p:spPr>
          <a:xfrm>
            <a:off x="7808610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0"/>
          <p:cNvSpPr/>
          <p:nvPr/>
        </p:nvSpPr>
        <p:spPr>
          <a:xfrm>
            <a:off x="7566827" y="4498185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0"/>
          <p:cNvSpPr/>
          <p:nvPr/>
        </p:nvSpPr>
        <p:spPr>
          <a:xfrm>
            <a:off x="7566827" y="4731860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0"/>
          <p:cNvSpPr/>
          <p:nvPr/>
        </p:nvSpPr>
        <p:spPr>
          <a:xfrm>
            <a:off x="7566827" y="4965611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0"/>
          <p:cNvSpPr/>
          <p:nvPr/>
        </p:nvSpPr>
        <p:spPr>
          <a:xfrm>
            <a:off x="7334256" y="4498147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0"/>
          <p:cNvSpPr/>
          <p:nvPr/>
        </p:nvSpPr>
        <p:spPr>
          <a:xfrm>
            <a:off x="7334256" y="4731822"/>
            <a:ext cx="62503" cy="62541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0"/>
          <p:cNvSpPr/>
          <p:nvPr/>
        </p:nvSpPr>
        <p:spPr>
          <a:xfrm>
            <a:off x="7334256" y="496553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0"/>
          <p:cNvSpPr/>
          <p:nvPr/>
        </p:nvSpPr>
        <p:spPr>
          <a:xfrm>
            <a:off x="7080863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0"/>
          <p:cNvSpPr/>
          <p:nvPr/>
        </p:nvSpPr>
        <p:spPr>
          <a:xfrm>
            <a:off x="7080863" y="4731898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0"/>
          <p:cNvSpPr/>
          <p:nvPr/>
        </p:nvSpPr>
        <p:spPr>
          <a:xfrm>
            <a:off x="7080863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0"/>
          <p:cNvSpPr/>
          <p:nvPr/>
        </p:nvSpPr>
        <p:spPr>
          <a:xfrm>
            <a:off x="6849472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0"/>
          <p:cNvSpPr/>
          <p:nvPr/>
        </p:nvSpPr>
        <p:spPr>
          <a:xfrm>
            <a:off x="6849472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0"/>
          <p:cNvSpPr/>
          <p:nvPr/>
        </p:nvSpPr>
        <p:spPr>
          <a:xfrm>
            <a:off x="6849472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0"/>
          <p:cNvSpPr/>
          <p:nvPr/>
        </p:nvSpPr>
        <p:spPr>
          <a:xfrm>
            <a:off x="6596118" y="4498185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0"/>
          <p:cNvSpPr/>
          <p:nvPr/>
        </p:nvSpPr>
        <p:spPr>
          <a:xfrm>
            <a:off x="6596118" y="4731860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0"/>
          <p:cNvSpPr/>
          <p:nvPr/>
        </p:nvSpPr>
        <p:spPr>
          <a:xfrm>
            <a:off x="6596118" y="4965611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0"/>
          <p:cNvSpPr/>
          <p:nvPr/>
        </p:nvSpPr>
        <p:spPr>
          <a:xfrm>
            <a:off x="6363547" y="4498147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0"/>
          <p:cNvSpPr/>
          <p:nvPr/>
        </p:nvSpPr>
        <p:spPr>
          <a:xfrm>
            <a:off x="6363547" y="4731822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0"/>
          <p:cNvSpPr/>
          <p:nvPr/>
        </p:nvSpPr>
        <p:spPr>
          <a:xfrm>
            <a:off x="6363547" y="496553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0"/>
          <p:cNvSpPr/>
          <p:nvPr/>
        </p:nvSpPr>
        <p:spPr>
          <a:xfrm>
            <a:off x="6110154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0"/>
          <p:cNvSpPr/>
          <p:nvPr/>
        </p:nvSpPr>
        <p:spPr>
          <a:xfrm>
            <a:off x="6110154" y="4731860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122" y="1"/>
                </a:moveTo>
                <a:cubicBezTo>
                  <a:pt x="921" y="1"/>
                  <a:pt x="715" y="76"/>
                  <a:pt x="548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0"/>
          <p:cNvSpPr/>
          <p:nvPr/>
        </p:nvSpPr>
        <p:spPr>
          <a:xfrm>
            <a:off x="6110154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0"/>
          <p:cNvSpPr/>
          <p:nvPr/>
        </p:nvSpPr>
        <p:spPr>
          <a:xfrm>
            <a:off x="5878763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0"/>
          <p:cNvSpPr/>
          <p:nvPr/>
        </p:nvSpPr>
        <p:spPr>
          <a:xfrm>
            <a:off x="5878763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0"/>
          <p:cNvSpPr/>
          <p:nvPr/>
        </p:nvSpPr>
        <p:spPr>
          <a:xfrm>
            <a:off x="5878763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0"/>
          <p:cNvSpPr/>
          <p:nvPr/>
        </p:nvSpPr>
        <p:spPr>
          <a:xfrm>
            <a:off x="5625409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0"/>
          <p:cNvSpPr/>
          <p:nvPr/>
        </p:nvSpPr>
        <p:spPr>
          <a:xfrm>
            <a:off x="5626551" y="4731898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0"/>
          <p:cNvSpPr/>
          <p:nvPr/>
        </p:nvSpPr>
        <p:spPr>
          <a:xfrm>
            <a:off x="5625409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0"/>
          <p:cNvSpPr/>
          <p:nvPr/>
        </p:nvSpPr>
        <p:spPr>
          <a:xfrm>
            <a:off x="5393980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0"/>
          <p:cNvSpPr/>
          <p:nvPr/>
        </p:nvSpPr>
        <p:spPr>
          <a:xfrm>
            <a:off x="5393980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0"/>
          <p:cNvSpPr/>
          <p:nvPr/>
        </p:nvSpPr>
        <p:spPr>
          <a:xfrm>
            <a:off x="5393980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0"/>
          <p:cNvSpPr/>
          <p:nvPr/>
        </p:nvSpPr>
        <p:spPr>
          <a:xfrm>
            <a:off x="5140625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0"/>
          <p:cNvSpPr/>
          <p:nvPr/>
        </p:nvSpPr>
        <p:spPr>
          <a:xfrm>
            <a:off x="5140625" y="4731860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0"/>
          <p:cNvSpPr/>
          <p:nvPr/>
        </p:nvSpPr>
        <p:spPr>
          <a:xfrm>
            <a:off x="5140625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0"/>
          <p:cNvSpPr/>
          <p:nvPr/>
        </p:nvSpPr>
        <p:spPr>
          <a:xfrm>
            <a:off x="4908054" y="4498147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0"/>
          <p:cNvSpPr/>
          <p:nvPr/>
        </p:nvSpPr>
        <p:spPr>
          <a:xfrm>
            <a:off x="4908054" y="4731822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0"/>
          <p:cNvSpPr/>
          <p:nvPr/>
        </p:nvSpPr>
        <p:spPr>
          <a:xfrm>
            <a:off x="4908054" y="496553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0"/>
          <p:cNvSpPr/>
          <p:nvPr/>
        </p:nvSpPr>
        <p:spPr>
          <a:xfrm>
            <a:off x="4654700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0"/>
          <p:cNvSpPr/>
          <p:nvPr/>
        </p:nvSpPr>
        <p:spPr>
          <a:xfrm>
            <a:off x="4654700" y="4731898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0"/>
          <p:cNvSpPr/>
          <p:nvPr/>
        </p:nvSpPr>
        <p:spPr>
          <a:xfrm>
            <a:off x="4654700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0"/>
          <p:cNvSpPr/>
          <p:nvPr/>
        </p:nvSpPr>
        <p:spPr>
          <a:xfrm>
            <a:off x="9021139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0" y="0"/>
                  <a:pt x="683" y="75"/>
                  <a:pt x="517" y="242"/>
                </a:cubicBezTo>
                <a:cubicBezTo>
                  <a:pt x="0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0"/>
          <p:cNvSpPr/>
          <p:nvPr/>
        </p:nvSpPr>
        <p:spPr>
          <a:xfrm>
            <a:off x="9021139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0"/>
          <p:cNvSpPr/>
          <p:nvPr/>
        </p:nvSpPr>
        <p:spPr>
          <a:xfrm>
            <a:off x="8778177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0"/>
          <p:cNvSpPr/>
          <p:nvPr/>
        </p:nvSpPr>
        <p:spPr>
          <a:xfrm>
            <a:off x="8779319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0"/>
          <p:cNvSpPr/>
          <p:nvPr/>
        </p:nvSpPr>
        <p:spPr>
          <a:xfrm>
            <a:off x="8536356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0"/>
          <p:cNvSpPr/>
          <p:nvPr/>
        </p:nvSpPr>
        <p:spPr>
          <a:xfrm>
            <a:off x="8536356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0"/>
          <p:cNvSpPr/>
          <p:nvPr/>
        </p:nvSpPr>
        <p:spPr>
          <a:xfrm>
            <a:off x="8293393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0"/>
          <p:cNvSpPr/>
          <p:nvPr/>
        </p:nvSpPr>
        <p:spPr>
          <a:xfrm>
            <a:off x="8293393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0"/>
          <p:cNvSpPr/>
          <p:nvPr/>
        </p:nvSpPr>
        <p:spPr>
          <a:xfrm>
            <a:off x="8051572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0"/>
          <p:cNvSpPr/>
          <p:nvPr/>
        </p:nvSpPr>
        <p:spPr>
          <a:xfrm>
            <a:off x="8051572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0"/>
          <p:cNvSpPr/>
          <p:nvPr/>
        </p:nvSpPr>
        <p:spPr>
          <a:xfrm>
            <a:off x="7808610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0"/>
          <p:cNvSpPr/>
          <p:nvPr/>
        </p:nvSpPr>
        <p:spPr>
          <a:xfrm>
            <a:off x="7808610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0"/>
          <p:cNvSpPr/>
          <p:nvPr/>
        </p:nvSpPr>
        <p:spPr>
          <a:xfrm>
            <a:off x="7566827" y="4022689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0"/>
          <p:cNvSpPr/>
          <p:nvPr/>
        </p:nvSpPr>
        <p:spPr>
          <a:xfrm>
            <a:off x="7566827" y="4257011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0"/>
          <p:cNvSpPr/>
          <p:nvPr/>
        </p:nvSpPr>
        <p:spPr>
          <a:xfrm>
            <a:off x="7323826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0"/>
          <p:cNvSpPr/>
          <p:nvPr/>
        </p:nvSpPr>
        <p:spPr>
          <a:xfrm>
            <a:off x="7323826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0"/>
          <p:cNvSpPr/>
          <p:nvPr/>
        </p:nvSpPr>
        <p:spPr>
          <a:xfrm>
            <a:off x="7080863" y="4022917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0"/>
          <p:cNvSpPr/>
          <p:nvPr/>
        </p:nvSpPr>
        <p:spPr>
          <a:xfrm>
            <a:off x="7080863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0"/>
          <p:cNvSpPr/>
          <p:nvPr/>
        </p:nvSpPr>
        <p:spPr>
          <a:xfrm>
            <a:off x="6837901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0"/>
          <p:cNvSpPr/>
          <p:nvPr/>
        </p:nvSpPr>
        <p:spPr>
          <a:xfrm>
            <a:off x="6837901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0"/>
          <p:cNvSpPr/>
          <p:nvPr/>
        </p:nvSpPr>
        <p:spPr>
          <a:xfrm>
            <a:off x="6596118" y="4022689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0"/>
          <p:cNvSpPr/>
          <p:nvPr/>
        </p:nvSpPr>
        <p:spPr>
          <a:xfrm>
            <a:off x="6596118" y="4257011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0"/>
          <p:cNvSpPr/>
          <p:nvPr/>
        </p:nvSpPr>
        <p:spPr>
          <a:xfrm>
            <a:off x="6353117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0"/>
          <p:cNvSpPr/>
          <p:nvPr/>
        </p:nvSpPr>
        <p:spPr>
          <a:xfrm>
            <a:off x="6353117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0"/>
          <p:cNvSpPr/>
          <p:nvPr/>
        </p:nvSpPr>
        <p:spPr>
          <a:xfrm>
            <a:off x="6110154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0"/>
          <p:cNvSpPr/>
          <p:nvPr/>
        </p:nvSpPr>
        <p:spPr>
          <a:xfrm>
            <a:off x="6110154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0"/>
          <p:cNvSpPr/>
          <p:nvPr/>
        </p:nvSpPr>
        <p:spPr>
          <a:xfrm>
            <a:off x="5868372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/>
          <p:nvPr/>
        </p:nvSpPr>
        <p:spPr>
          <a:xfrm>
            <a:off x="5868372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0"/>
          <p:cNvSpPr/>
          <p:nvPr/>
        </p:nvSpPr>
        <p:spPr>
          <a:xfrm>
            <a:off x="5626551" y="4022917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0"/>
          <p:cNvSpPr/>
          <p:nvPr/>
        </p:nvSpPr>
        <p:spPr>
          <a:xfrm>
            <a:off x="5625409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0"/>
          <p:cNvSpPr/>
          <p:nvPr/>
        </p:nvSpPr>
        <p:spPr>
          <a:xfrm>
            <a:off x="5382408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0"/>
          <p:cNvSpPr/>
          <p:nvPr/>
        </p:nvSpPr>
        <p:spPr>
          <a:xfrm>
            <a:off x="5382408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0"/>
          <p:cNvSpPr/>
          <p:nvPr/>
        </p:nvSpPr>
        <p:spPr>
          <a:xfrm>
            <a:off x="5140625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0"/>
          <p:cNvSpPr/>
          <p:nvPr/>
        </p:nvSpPr>
        <p:spPr>
          <a:xfrm>
            <a:off x="5140625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0"/>
          <p:cNvSpPr/>
          <p:nvPr/>
        </p:nvSpPr>
        <p:spPr>
          <a:xfrm>
            <a:off x="4897663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0"/>
          <p:cNvSpPr/>
          <p:nvPr/>
        </p:nvSpPr>
        <p:spPr>
          <a:xfrm>
            <a:off x="4897663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0"/>
          <p:cNvSpPr/>
          <p:nvPr/>
        </p:nvSpPr>
        <p:spPr>
          <a:xfrm>
            <a:off x="4654700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0"/>
          <p:cNvSpPr/>
          <p:nvPr/>
        </p:nvSpPr>
        <p:spPr>
          <a:xfrm>
            <a:off x="4654700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0"/>
          <p:cNvSpPr txBox="1">
            <a:spLocks noGrp="1"/>
          </p:cNvSpPr>
          <p:nvPr>
            <p:ph type="title"/>
          </p:nvPr>
        </p:nvSpPr>
        <p:spPr>
          <a:xfrm>
            <a:off x="717425" y="1810150"/>
            <a:ext cx="4523100" cy="12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25" name="Google Shape;2025;p20"/>
          <p:cNvSpPr txBox="1">
            <a:spLocks noGrp="1"/>
          </p:cNvSpPr>
          <p:nvPr>
            <p:ph type="subTitle" idx="1"/>
          </p:nvPr>
        </p:nvSpPr>
        <p:spPr>
          <a:xfrm>
            <a:off x="5563650" y="2006500"/>
            <a:ext cx="28668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0"/>
          <p:cNvSpPr/>
          <p:nvPr/>
        </p:nvSpPr>
        <p:spPr>
          <a:xfrm>
            <a:off x="4421941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0"/>
          <p:cNvSpPr/>
          <p:nvPr/>
        </p:nvSpPr>
        <p:spPr>
          <a:xfrm>
            <a:off x="4421941" y="4731860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0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0"/>
          <p:cNvSpPr/>
          <p:nvPr/>
        </p:nvSpPr>
        <p:spPr>
          <a:xfrm>
            <a:off x="4421941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8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0"/>
          <p:cNvSpPr/>
          <p:nvPr/>
        </p:nvSpPr>
        <p:spPr>
          <a:xfrm>
            <a:off x="4180120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0"/>
          <p:cNvSpPr/>
          <p:nvPr/>
        </p:nvSpPr>
        <p:spPr>
          <a:xfrm>
            <a:off x="4180463" y="4731898"/>
            <a:ext cx="72590" cy="62503"/>
          </a:xfrm>
          <a:custGeom>
            <a:avLst/>
            <a:gdLst/>
            <a:ahLst/>
            <a:cxnLst/>
            <a:rect l="l" t="t" r="r" b="b"/>
            <a:pathLst>
              <a:path w="1907" h="1642" extrusionOk="0">
                <a:moveTo>
                  <a:pt x="1079" y="1"/>
                </a:moveTo>
                <a:cubicBezTo>
                  <a:pt x="879" y="1"/>
                  <a:pt x="675" y="76"/>
                  <a:pt x="508" y="242"/>
                </a:cubicBezTo>
                <a:cubicBezTo>
                  <a:pt x="0" y="750"/>
                  <a:pt x="345" y="1641"/>
                  <a:pt x="1051" y="1641"/>
                </a:cubicBezTo>
                <a:cubicBezTo>
                  <a:pt x="1062" y="1641"/>
                  <a:pt x="1074" y="1641"/>
                  <a:pt x="1086" y="1640"/>
                </a:cubicBezTo>
                <a:cubicBezTo>
                  <a:pt x="1542" y="1640"/>
                  <a:pt x="1907" y="1276"/>
                  <a:pt x="1907" y="850"/>
                </a:cubicBezTo>
                <a:cubicBezTo>
                  <a:pt x="1907" y="335"/>
                  <a:pt x="1501" y="1"/>
                  <a:pt x="10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0"/>
          <p:cNvSpPr/>
          <p:nvPr/>
        </p:nvSpPr>
        <p:spPr>
          <a:xfrm>
            <a:off x="4180120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0"/>
          <p:cNvSpPr/>
          <p:nvPr/>
        </p:nvSpPr>
        <p:spPr>
          <a:xfrm>
            <a:off x="3947587" y="4498147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0"/>
          <p:cNvSpPr/>
          <p:nvPr/>
        </p:nvSpPr>
        <p:spPr>
          <a:xfrm>
            <a:off x="3947587" y="4731822"/>
            <a:ext cx="63645" cy="62541"/>
          </a:xfrm>
          <a:custGeom>
            <a:avLst/>
            <a:gdLst/>
            <a:ahLst/>
            <a:cxnLst/>
            <a:rect l="l" t="t" r="r" b="b"/>
            <a:pathLst>
              <a:path w="167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0"/>
          <p:cNvSpPr/>
          <p:nvPr/>
        </p:nvSpPr>
        <p:spPr>
          <a:xfrm>
            <a:off x="3947587" y="496553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1"/>
                </a:moveTo>
                <a:cubicBezTo>
                  <a:pt x="365" y="1"/>
                  <a:pt x="0" y="396"/>
                  <a:pt x="0" y="852"/>
                </a:cubicBezTo>
                <a:cubicBezTo>
                  <a:pt x="0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0"/>
          <p:cNvSpPr/>
          <p:nvPr/>
        </p:nvSpPr>
        <p:spPr>
          <a:xfrm>
            <a:off x="3694195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0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0"/>
          <p:cNvSpPr/>
          <p:nvPr/>
        </p:nvSpPr>
        <p:spPr>
          <a:xfrm>
            <a:off x="3694195" y="4731860"/>
            <a:ext cx="74074" cy="62503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9" y="1"/>
                </a:moveTo>
                <a:cubicBezTo>
                  <a:pt x="893" y="1"/>
                  <a:pt x="685" y="76"/>
                  <a:pt x="517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0"/>
          <p:cNvSpPr/>
          <p:nvPr/>
        </p:nvSpPr>
        <p:spPr>
          <a:xfrm>
            <a:off x="3694195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09" y="1"/>
                </a:moveTo>
                <a:cubicBezTo>
                  <a:pt x="904" y="1"/>
                  <a:pt x="693" y="76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0" y="1"/>
                  <a:pt x="1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0"/>
          <p:cNvSpPr/>
          <p:nvPr/>
        </p:nvSpPr>
        <p:spPr>
          <a:xfrm>
            <a:off x="3452374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2" y="0"/>
                </a:moveTo>
                <a:cubicBezTo>
                  <a:pt x="890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0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0"/>
          <p:cNvSpPr/>
          <p:nvPr/>
        </p:nvSpPr>
        <p:spPr>
          <a:xfrm>
            <a:off x="3452374" y="4731860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2" y="1"/>
                </a:moveTo>
                <a:cubicBezTo>
                  <a:pt x="890" y="1"/>
                  <a:pt x="685" y="76"/>
                  <a:pt x="518" y="243"/>
                </a:cubicBezTo>
                <a:cubicBezTo>
                  <a:pt x="1" y="760"/>
                  <a:pt x="366" y="1641"/>
                  <a:pt x="1095" y="1641"/>
                </a:cubicBezTo>
                <a:cubicBezTo>
                  <a:pt x="1551" y="1641"/>
                  <a:pt x="1916" y="1277"/>
                  <a:pt x="1916" y="821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0"/>
          <p:cNvSpPr/>
          <p:nvPr/>
        </p:nvSpPr>
        <p:spPr>
          <a:xfrm>
            <a:off x="3452374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1"/>
                </a:moveTo>
                <a:cubicBezTo>
                  <a:pt x="888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16" y="1306"/>
                  <a:pt x="1916" y="850"/>
                </a:cubicBezTo>
                <a:cubicBezTo>
                  <a:pt x="1916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0"/>
          <p:cNvSpPr/>
          <p:nvPr/>
        </p:nvSpPr>
        <p:spPr>
          <a:xfrm>
            <a:off x="3209411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0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0"/>
          <p:cNvSpPr/>
          <p:nvPr/>
        </p:nvSpPr>
        <p:spPr>
          <a:xfrm>
            <a:off x="3209411" y="4731860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099" y="1"/>
                </a:moveTo>
                <a:cubicBezTo>
                  <a:pt x="894" y="1"/>
                  <a:pt x="685" y="76"/>
                  <a:pt x="517" y="243"/>
                </a:cubicBezTo>
                <a:cubicBezTo>
                  <a:pt x="1" y="760"/>
                  <a:pt x="365" y="1641"/>
                  <a:pt x="1095" y="1641"/>
                </a:cubicBezTo>
                <a:cubicBezTo>
                  <a:pt x="1551" y="1641"/>
                  <a:pt x="1946" y="1277"/>
                  <a:pt x="1946" y="821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0"/>
          <p:cNvSpPr/>
          <p:nvPr/>
        </p:nvSpPr>
        <p:spPr>
          <a:xfrm>
            <a:off x="3209411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0"/>
          <p:cNvSpPr/>
          <p:nvPr/>
        </p:nvSpPr>
        <p:spPr>
          <a:xfrm>
            <a:off x="2967628" y="4498185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0"/>
          <p:cNvSpPr/>
          <p:nvPr/>
        </p:nvSpPr>
        <p:spPr>
          <a:xfrm>
            <a:off x="2967628" y="4731860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0"/>
          <p:cNvSpPr/>
          <p:nvPr/>
        </p:nvSpPr>
        <p:spPr>
          <a:xfrm>
            <a:off x="2967628" y="4965611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0"/>
          <p:cNvSpPr/>
          <p:nvPr/>
        </p:nvSpPr>
        <p:spPr>
          <a:xfrm>
            <a:off x="2735057" y="4498147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0"/>
          <p:cNvSpPr/>
          <p:nvPr/>
        </p:nvSpPr>
        <p:spPr>
          <a:xfrm>
            <a:off x="2735057" y="4731822"/>
            <a:ext cx="62503" cy="62541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0"/>
          <p:cNvSpPr/>
          <p:nvPr/>
        </p:nvSpPr>
        <p:spPr>
          <a:xfrm>
            <a:off x="2735057" y="496553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0"/>
          <p:cNvSpPr/>
          <p:nvPr/>
        </p:nvSpPr>
        <p:spPr>
          <a:xfrm>
            <a:off x="2481665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0"/>
          <p:cNvSpPr/>
          <p:nvPr/>
        </p:nvSpPr>
        <p:spPr>
          <a:xfrm>
            <a:off x="2481665" y="4731898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40"/>
                  <a:pt x="1095" y="1640"/>
                </a:cubicBezTo>
                <a:cubicBezTo>
                  <a:pt x="1551" y="1640"/>
                  <a:pt x="191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0"/>
          <p:cNvSpPr/>
          <p:nvPr/>
        </p:nvSpPr>
        <p:spPr>
          <a:xfrm>
            <a:off x="2481665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30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0"/>
          <p:cNvSpPr/>
          <p:nvPr/>
        </p:nvSpPr>
        <p:spPr>
          <a:xfrm>
            <a:off x="2250274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0"/>
          <p:cNvSpPr/>
          <p:nvPr/>
        </p:nvSpPr>
        <p:spPr>
          <a:xfrm>
            <a:off x="2250274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0"/>
          <p:cNvSpPr/>
          <p:nvPr/>
        </p:nvSpPr>
        <p:spPr>
          <a:xfrm>
            <a:off x="2250274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0"/>
          <p:cNvSpPr/>
          <p:nvPr/>
        </p:nvSpPr>
        <p:spPr>
          <a:xfrm>
            <a:off x="1996920" y="4498185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0"/>
          <p:cNvSpPr/>
          <p:nvPr/>
        </p:nvSpPr>
        <p:spPr>
          <a:xfrm>
            <a:off x="1996920" y="4731860"/>
            <a:ext cx="72894" cy="62503"/>
          </a:xfrm>
          <a:custGeom>
            <a:avLst/>
            <a:gdLst/>
            <a:ahLst/>
            <a:cxnLst/>
            <a:rect l="l" t="t" r="r" b="b"/>
            <a:pathLst>
              <a:path w="1915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0"/>
          <p:cNvSpPr/>
          <p:nvPr/>
        </p:nvSpPr>
        <p:spPr>
          <a:xfrm>
            <a:off x="1996920" y="4965611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0"/>
          <p:cNvSpPr/>
          <p:nvPr/>
        </p:nvSpPr>
        <p:spPr>
          <a:xfrm>
            <a:off x="1764348" y="4498147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0"/>
          <p:cNvSpPr/>
          <p:nvPr/>
        </p:nvSpPr>
        <p:spPr>
          <a:xfrm>
            <a:off x="1764348" y="4731822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0"/>
          <p:cNvSpPr/>
          <p:nvPr/>
        </p:nvSpPr>
        <p:spPr>
          <a:xfrm>
            <a:off x="1764348" y="496553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0"/>
          <p:cNvSpPr/>
          <p:nvPr/>
        </p:nvSpPr>
        <p:spPr>
          <a:xfrm>
            <a:off x="1510956" y="4498185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0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0"/>
          <p:cNvSpPr/>
          <p:nvPr/>
        </p:nvSpPr>
        <p:spPr>
          <a:xfrm>
            <a:off x="1510956" y="4731860"/>
            <a:ext cx="74113" cy="62503"/>
          </a:xfrm>
          <a:custGeom>
            <a:avLst/>
            <a:gdLst/>
            <a:ahLst/>
            <a:cxnLst/>
            <a:rect l="l" t="t" r="r" b="b"/>
            <a:pathLst>
              <a:path w="1947" h="1642" extrusionOk="0">
                <a:moveTo>
                  <a:pt x="1122" y="1"/>
                </a:moveTo>
                <a:cubicBezTo>
                  <a:pt x="921" y="1"/>
                  <a:pt x="715" y="76"/>
                  <a:pt x="548" y="243"/>
                </a:cubicBezTo>
                <a:cubicBezTo>
                  <a:pt x="1" y="760"/>
                  <a:pt x="396" y="1641"/>
                  <a:pt x="1125" y="1641"/>
                </a:cubicBezTo>
                <a:cubicBezTo>
                  <a:pt x="1581" y="1641"/>
                  <a:pt x="1946" y="1277"/>
                  <a:pt x="1946" y="821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0"/>
          <p:cNvSpPr/>
          <p:nvPr/>
        </p:nvSpPr>
        <p:spPr>
          <a:xfrm>
            <a:off x="1510956" y="496561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1"/>
                </a:moveTo>
                <a:cubicBezTo>
                  <a:pt x="918" y="1"/>
                  <a:pt x="714" y="76"/>
                  <a:pt x="548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306"/>
                  <a:pt x="1946" y="850"/>
                </a:cubicBezTo>
                <a:cubicBezTo>
                  <a:pt x="1946" y="335"/>
                  <a:pt x="1541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0"/>
          <p:cNvSpPr/>
          <p:nvPr/>
        </p:nvSpPr>
        <p:spPr>
          <a:xfrm>
            <a:off x="1279565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0"/>
          <p:cNvSpPr/>
          <p:nvPr/>
        </p:nvSpPr>
        <p:spPr>
          <a:xfrm>
            <a:off x="1279565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42" y="1278"/>
                  <a:pt x="1642" y="822"/>
                </a:cubicBezTo>
                <a:cubicBezTo>
                  <a:pt x="164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0"/>
          <p:cNvSpPr/>
          <p:nvPr/>
        </p:nvSpPr>
        <p:spPr>
          <a:xfrm>
            <a:off x="1279565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42" y="1308"/>
                  <a:pt x="1642" y="852"/>
                </a:cubicBezTo>
                <a:cubicBezTo>
                  <a:pt x="164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0"/>
          <p:cNvSpPr/>
          <p:nvPr/>
        </p:nvSpPr>
        <p:spPr>
          <a:xfrm>
            <a:off x="1026211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0"/>
          <p:cNvSpPr/>
          <p:nvPr/>
        </p:nvSpPr>
        <p:spPr>
          <a:xfrm>
            <a:off x="1027352" y="4731898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0"/>
          <p:cNvSpPr/>
          <p:nvPr/>
        </p:nvSpPr>
        <p:spPr>
          <a:xfrm>
            <a:off x="1026211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0"/>
          <p:cNvSpPr/>
          <p:nvPr/>
        </p:nvSpPr>
        <p:spPr>
          <a:xfrm>
            <a:off x="794781" y="4498147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0"/>
          <p:cNvSpPr/>
          <p:nvPr/>
        </p:nvSpPr>
        <p:spPr>
          <a:xfrm>
            <a:off x="794781" y="4731822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0"/>
          <p:cNvSpPr/>
          <p:nvPr/>
        </p:nvSpPr>
        <p:spPr>
          <a:xfrm>
            <a:off x="794781" y="496553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0"/>
          <p:cNvSpPr/>
          <p:nvPr/>
        </p:nvSpPr>
        <p:spPr>
          <a:xfrm>
            <a:off x="541427" y="4498185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0"/>
          <p:cNvSpPr/>
          <p:nvPr/>
        </p:nvSpPr>
        <p:spPr>
          <a:xfrm>
            <a:off x="541427" y="4731860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0"/>
          <p:cNvSpPr/>
          <p:nvPr/>
        </p:nvSpPr>
        <p:spPr>
          <a:xfrm>
            <a:off x="541427" y="496561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0"/>
          <p:cNvSpPr/>
          <p:nvPr/>
        </p:nvSpPr>
        <p:spPr>
          <a:xfrm>
            <a:off x="308856" y="4498147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0"/>
          <p:cNvSpPr/>
          <p:nvPr/>
        </p:nvSpPr>
        <p:spPr>
          <a:xfrm>
            <a:off x="308856" y="4731822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0"/>
          <p:cNvSpPr/>
          <p:nvPr/>
        </p:nvSpPr>
        <p:spPr>
          <a:xfrm>
            <a:off x="308856" y="496553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0"/>
          <p:cNvSpPr/>
          <p:nvPr/>
        </p:nvSpPr>
        <p:spPr>
          <a:xfrm>
            <a:off x="55502" y="4498185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0"/>
          <p:cNvSpPr/>
          <p:nvPr/>
        </p:nvSpPr>
        <p:spPr>
          <a:xfrm>
            <a:off x="55502" y="4731898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0"/>
          <p:cNvSpPr/>
          <p:nvPr/>
        </p:nvSpPr>
        <p:spPr>
          <a:xfrm>
            <a:off x="55502" y="496561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0"/>
          <p:cNvSpPr/>
          <p:nvPr/>
        </p:nvSpPr>
        <p:spPr>
          <a:xfrm>
            <a:off x="4421941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0" y="0"/>
                  <a:pt x="683" y="75"/>
                  <a:pt x="517" y="242"/>
                </a:cubicBezTo>
                <a:cubicBezTo>
                  <a:pt x="0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0"/>
          <p:cNvSpPr/>
          <p:nvPr/>
        </p:nvSpPr>
        <p:spPr>
          <a:xfrm>
            <a:off x="4421941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0"/>
          <p:cNvSpPr/>
          <p:nvPr/>
        </p:nvSpPr>
        <p:spPr>
          <a:xfrm>
            <a:off x="4178978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0"/>
          <p:cNvSpPr/>
          <p:nvPr/>
        </p:nvSpPr>
        <p:spPr>
          <a:xfrm>
            <a:off x="4180120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0"/>
          <p:cNvSpPr/>
          <p:nvPr/>
        </p:nvSpPr>
        <p:spPr>
          <a:xfrm>
            <a:off x="3937157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0"/>
          <p:cNvSpPr/>
          <p:nvPr/>
        </p:nvSpPr>
        <p:spPr>
          <a:xfrm>
            <a:off x="3937157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0"/>
          <p:cNvSpPr/>
          <p:nvPr/>
        </p:nvSpPr>
        <p:spPr>
          <a:xfrm>
            <a:off x="3694195" y="4022689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0"/>
          <p:cNvSpPr/>
          <p:nvPr/>
        </p:nvSpPr>
        <p:spPr>
          <a:xfrm>
            <a:off x="3694195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0"/>
          <p:cNvSpPr/>
          <p:nvPr/>
        </p:nvSpPr>
        <p:spPr>
          <a:xfrm>
            <a:off x="3452374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0"/>
          <p:cNvSpPr/>
          <p:nvPr/>
        </p:nvSpPr>
        <p:spPr>
          <a:xfrm>
            <a:off x="3452374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0"/>
          <p:cNvSpPr/>
          <p:nvPr/>
        </p:nvSpPr>
        <p:spPr>
          <a:xfrm>
            <a:off x="3209411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0"/>
          <p:cNvSpPr/>
          <p:nvPr/>
        </p:nvSpPr>
        <p:spPr>
          <a:xfrm>
            <a:off x="3209411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0"/>
          <p:cNvSpPr/>
          <p:nvPr/>
        </p:nvSpPr>
        <p:spPr>
          <a:xfrm>
            <a:off x="2967628" y="4022689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0"/>
          <p:cNvSpPr/>
          <p:nvPr/>
        </p:nvSpPr>
        <p:spPr>
          <a:xfrm>
            <a:off x="2967628" y="4257011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0"/>
          <p:cNvSpPr/>
          <p:nvPr/>
        </p:nvSpPr>
        <p:spPr>
          <a:xfrm>
            <a:off x="2724628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0"/>
          <p:cNvSpPr/>
          <p:nvPr/>
        </p:nvSpPr>
        <p:spPr>
          <a:xfrm>
            <a:off x="2724628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0"/>
          <p:cNvSpPr/>
          <p:nvPr/>
        </p:nvSpPr>
        <p:spPr>
          <a:xfrm>
            <a:off x="2481665" y="4022917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0"/>
          <p:cNvSpPr/>
          <p:nvPr/>
        </p:nvSpPr>
        <p:spPr>
          <a:xfrm>
            <a:off x="2481665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0"/>
          <p:cNvSpPr/>
          <p:nvPr/>
        </p:nvSpPr>
        <p:spPr>
          <a:xfrm>
            <a:off x="2238702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0"/>
          <p:cNvSpPr/>
          <p:nvPr/>
        </p:nvSpPr>
        <p:spPr>
          <a:xfrm>
            <a:off x="2238702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0"/>
          <p:cNvSpPr/>
          <p:nvPr/>
        </p:nvSpPr>
        <p:spPr>
          <a:xfrm>
            <a:off x="1996920" y="4022689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0"/>
          <p:cNvSpPr/>
          <p:nvPr/>
        </p:nvSpPr>
        <p:spPr>
          <a:xfrm>
            <a:off x="1996920" y="4257011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0"/>
          <p:cNvSpPr/>
          <p:nvPr/>
        </p:nvSpPr>
        <p:spPr>
          <a:xfrm>
            <a:off x="1753919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0"/>
          <p:cNvSpPr/>
          <p:nvPr/>
        </p:nvSpPr>
        <p:spPr>
          <a:xfrm>
            <a:off x="1753919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0"/>
          <p:cNvSpPr/>
          <p:nvPr/>
        </p:nvSpPr>
        <p:spPr>
          <a:xfrm>
            <a:off x="1510956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0"/>
          <p:cNvSpPr/>
          <p:nvPr/>
        </p:nvSpPr>
        <p:spPr>
          <a:xfrm>
            <a:off x="1510956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0"/>
          <p:cNvSpPr/>
          <p:nvPr/>
        </p:nvSpPr>
        <p:spPr>
          <a:xfrm>
            <a:off x="1269173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0"/>
          <p:cNvSpPr/>
          <p:nvPr/>
        </p:nvSpPr>
        <p:spPr>
          <a:xfrm>
            <a:off x="1269173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0"/>
          <p:cNvSpPr/>
          <p:nvPr/>
        </p:nvSpPr>
        <p:spPr>
          <a:xfrm>
            <a:off x="1027352" y="4022917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0"/>
          <p:cNvSpPr/>
          <p:nvPr/>
        </p:nvSpPr>
        <p:spPr>
          <a:xfrm>
            <a:off x="1026211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0"/>
          <p:cNvSpPr/>
          <p:nvPr/>
        </p:nvSpPr>
        <p:spPr>
          <a:xfrm>
            <a:off x="783210" y="4022689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0"/>
          <p:cNvSpPr/>
          <p:nvPr/>
        </p:nvSpPr>
        <p:spPr>
          <a:xfrm>
            <a:off x="783210" y="4257011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0"/>
          <p:cNvSpPr/>
          <p:nvPr/>
        </p:nvSpPr>
        <p:spPr>
          <a:xfrm>
            <a:off x="541427" y="4022689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0"/>
          <p:cNvSpPr/>
          <p:nvPr/>
        </p:nvSpPr>
        <p:spPr>
          <a:xfrm>
            <a:off x="541427" y="4257011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0"/>
          <p:cNvSpPr/>
          <p:nvPr/>
        </p:nvSpPr>
        <p:spPr>
          <a:xfrm>
            <a:off x="298464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0"/>
          <p:cNvSpPr/>
          <p:nvPr/>
        </p:nvSpPr>
        <p:spPr>
          <a:xfrm>
            <a:off x="298464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0"/>
          <p:cNvSpPr/>
          <p:nvPr/>
        </p:nvSpPr>
        <p:spPr>
          <a:xfrm>
            <a:off x="55502" y="4022917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0"/>
          <p:cNvSpPr/>
          <p:nvPr/>
        </p:nvSpPr>
        <p:spPr>
          <a:xfrm>
            <a:off x="55502" y="4257011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0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"/>
          <p:cNvSpPr/>
          <p:nvPr/>
        </p:nvSpPr>
        <p:spPr>
          <a:xfrm>
            <a:off x="2281350" y="1574400"/>
            <a:ext cx="4581300" cy="199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9011502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9011502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/>
          <p:cNvSpPr/>
          <p:nvPr/>
        </p:nvSpPr>
        <p:spPr>
          <a:xfrm>
            <a:off x="9011502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9011502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875929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/>
          <p:cNvSpPr/>
          <p:nvPr/>
        </p:nvSpPr>
        <p:spPr>
          <a:xfrm>
            <a:off x="8758453" y="300002"/>
            <a:ext cx="73770" cy="62769"/>
          </a:xfrm>
          <a:custGeom>
            <a:avLst/>
            <a:gdLst/>
            <a:ahLst/>
            <a:cxnLst/>
            <a:rect l="l" t="t" r="r" b="b"/>
            <a:pathLst>
              <a:path w="1938" h="1649" extrusionOk="0">
                <a:moveTo>
                  <a:pt x="1098" y="1"/>
                </a:moveTo>
                <a:cubicBezTo>
                  <a:pt x="891" y="1"/>
                  <a:pt x="680" y="79"/>
                  <a:pt x="509" y="250"/>
                </a:cubicBezTo>
                <a:cubicBezTo>
                  <a:pt x="1" y="788"/>
                  <a:pt x="374" y="1649"/>
                  <a:pt x="1080" y="1649"/>
                </a:cubicBezTo>
                <a:cubicBezTo>
                  <a:pt x="1092" y="1649"/>
                  <a:pt x="1105" y="1648"/>
                  <a:pt x="1117" y="1648"/>
                </a:cubicBezTo>
                <a:cubicBezTo>
                  <a:pt x="1573" y="1648"/>
                  <a:pt x="1937" y="1253"/>
                  <a:pt x="1937" y="827"/>
                </a:cubicBezTo>
                <a:cubicBezTo>
                  <a:pt x="1917" y="319"/>
                  <a:pt x="1516" y="1"/>
                  <a:pt x="1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"/>
          <p:cNvSpPr/>
          <p:nvPr/>
        </p:nvSpPr>
        <p:spPr>
          <a:xfrm>
            <a:off x="875929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"/>
          <p:cNvSpPr/>
          <p:nvPr/>
        </p:nvSpPr>
        <p:spPr>
          <a:xfrm>
            <a:off x="875929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"/>
          <p:cNvSpPr/>
          <p:nvPr/>
        </p:nvSpPr>
        <p:spPr>
          <a:xfrm>
            <a:off x="852675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>
            <a:off x="852675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"/>
          <p:cNvSpPr/>
          <p:nvPr/>
        </p:nvSpPr>
        <p:spPr>
          <a:xfrm>
            <a:off x="852675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"/>
          <p:cNvSpPr/>
          <p:nvPr/>
        </p:nvSpPr>
        <p:spPr>
          <a:xfrm>
            <a:off x="852675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"/>
          <p:cNvSpPr/>
          <p:nvPr/>
        </p:nvSpPr>
        <p:spPr>
          <a:xfrm>
            <a:off x="8273365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8273365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"/>
          <p:cNvSpPr/>
          <p:nvPr/>
        </p:nvSpPr>
        <p:spPr>
          <a:xfrm>
            <a:off x="8273365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/>
          <p:nvPr/>
        </p:nvSpPr>
        <p:spPr>
          <a:xfrm>
            <a:off x="8273365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"/>
          <p:cNvSpPr/>
          <p:nvPr/>
        </p:nvSpPr>
        <p:spPr>
          <a:xfrm>
            <a:off x="8040793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8040793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8040793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"/>
          <p:cNvSpPr/>
          <p:nvPr/>
        </p:nvSpPr>
        <p:spPr>
          <a:xfrm>
            <a:off x="8040793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"/>
          <p:cNvSpPr/>
          <p:nvPr/>
        </p:nvSpPr>
        <p:spPr>
          <a:xfrm>
            <a:off x="7787439" y="6545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0" y="0"/>
                  <a:pt x="683" y="75"/>
                  <a:pt x="517" y="241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15" y="1275"/>
                  <a:pt x="1945" y="849"/>
                </a:cubicBezTo>
                <a:cubicBezTo>
                  <a:pt x="1945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"/>
          <p:cNvSpPr/>
          <p:nvPr/>
        </p:nvSpPr>
        <p:spPr>
          <a:xfrm>
            <a:off x="7787439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5" y="1648"/>
                  <a:pt x="1125" y="1648"/>
                </a:cubicBezTo>
                <a:cubicBezTo>
                  <a:pt x="1581" y="1648"/>
                  <a:pt x="1945" y="1253"/>
                  <a:pt x="1945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>
            <a:off x="7787744" y="5339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"/>
          <p:cNvSpPr/>
          <p:nvPr/>
        </p:nvSpPr>
        <p:spPr>
          <a:xfrm>
            <a:off x="7787439" y="7677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"/>
          <p:cNvSpPr/>
          <p:nvPr/>
        </p:nvSpPr>
        <p:spPr>
          <a:xfrm>
            <a:off x="755604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"/>
          <p:cNvSpPr/>
          <p:nvPr/>
        </p:nvSpPr>
        <p:spPr>
          <a:xfrm>
            <a:off x="755604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"/>
          <p:cNvSpPr/>
          <p:nvPr/>
        </p:nvSpPr>
        <p:spPr>
          <a:xfrm>
            <a:off x="755604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"/>
          <p:cNvSpPr/>
          <p:nvPr/>
        </p:nvSpPr>
        <p:spPr>
          <a:xfrm>
            <a:off x="755604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"/>
          <p:cNvSpPr/>
          <p:nvPr/>
        </p:nvSpPr>
        <p:spPr>
          <a:xfrm>
            <a:off x="7302656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5" y="1671"/>
                </a:cubicBezTo>
                <a:cubicBezTo>
                  <a:pt x="1551" y="167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"/>
          <p:cNvSpPr/>
          <p:nvPr/>
        </p:nvSpPr>
        <p:spPr>
          <a:xfrm>
            <a:off x="7302656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7302656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7302656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"/>
          <p:cNvSpPr/>
          <p:nvPr/>
        </p:nvSpPr>
        <p:spPr>
          <a:xfrm>
            <a:off x="707126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07126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"/>
          <p:cNvSpPr/>
          <p:nvPr/>
        </p:nvSpPr>
        <p:spPr>
          <a:xfrm>
            <a:off x="707126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"/>
          <p:cNvSpPr/>
          <p:nvPr/>
        </p:nvSpPr>
        <p:spPr>
          <a:xfrm>
            <a:off x="707126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"/>
          <p:cNvSpPr/>
          <p:nvPr/>
        </p:nvSpPr>
        <p:spPr>
          <a:xfrm>
            <a:off x="6817872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"/>
          <p:cNvSpPr/>
          <p:nvPr/>
        </p:nvSpPr>
        <p:spPr>
          <a:xfrm>
            <a:off x="6817872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"/>
          <p:cNvSpPr/>
          <p:nvPr/>
        </p:nvSpPr>
        <p:spPr>
          <a:xfrm>
            <a:off x="6817872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"/>
          <p:cNvSpPr/>
          <p:nvPr/>
        </p:nvSpPr>
        <p:spPr>
          <a:xfrm>
            <a:off x="6817872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"/>
          <p:cNvSpPr/>
          <p:nvPr/>
        </p:nvSpPr>
        <p:spPr>
          <a:xfrm>
            <a:off x="658533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"/>
          <p:cNvSpPr/>
          <p:nvPr/>
        </p:nvSpPr>
        <p:spPr>
          <a:xfrm>
            <a:off x="658533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"/>
          <p:cNvSpPr/>
          <p:nvPr/>
        </p:nvSpPr>
        <p:spPr>
          <a:xfrm>
            <a:off x="658533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"/>
          <p:cNvSpPr/>
          <p:nvPr/>
        </p:nvSpPr>
        <p:spPr>
          <a:xfrm>
            <a:off x="658533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"/>
          <p:cNvSpPr/>
          <p:nvPr/>
        </p:nvSpPr>
        <p:spPr>
          <a:xfrm>
            <a:off x="633194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"/>
          <p:cNvSpPr/>
          <p:nvPr/>
        </p:nvSpPr>
        <p:spPr>
          <a:xfrm>
            <a:off x="633194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633194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"/>
          <p:cNvSpPr/>
          <p:nvPr/>
        </p:nvSpPr>
        <p:spPr>
          <a:xfrm>
            <a:off x="633194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"/>
          <p:cNvSpPr/>
          <p:nvPr/>
        </p:nvSpPr>
        <p:spPr>
          <a:xfrm>
            <a:off x="6090126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"/>
          <p:cNvSpPr/>
          <p:nvPr/>
        </p:nvSpPr>
        <p:spPr>
          <a:xfrm>
            <a:off x="6090126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"/>
          <p:cNvSpPr/>
          <p:nvPr/>
        </p:nvSpPr>
        <p:spPr>
          <a:xfrm>
            <a:off x="6090126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"/>
          <p:cNvSpPr/>
          <p:nvPr/>
        </p:nvSpPr>
        <p:spPr>
          <a:xfrm>
            <a:off x="6090126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"/>
          <p:cNvSpPr/>
          <p:nvPr/>
        </p:nvSpPr>
        <p:spPr>
          <a:xfrm>
            <a:off x="5847163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"/>
          <p:cNvSpPr/>
          <p:nvPr/>
        </p:nvSpPr>
        <p:spPr>
          <a:xfrm>
            <a:off x="5847163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"/>
          <p:cNvSpPr/>
          <p:nvPr/>
        </p:nvSpPr>
        <p:spPr>
          <a:xfrm>
            <a:off x="5847163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"/>
          <p:cNvSpPr/>
          <p:nvPr/>
        </p:nvSpPr>
        <p:spPr>
          <a:xfrm>
            <a:off x="5847163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"/>
          <p:cNvSpPr/>
          <p:nvPr/>
        </p:nvSpPr>
        <p:spPr>
          <a:xfrm>
            <a:off x="5604200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"/>
          <p:cNvSpPr/>
          <p:nvPr/>
        </p:nvSpPr>
        <p:spPr>
          <a:xfrm>
            <a:off x="5604200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"/>
          <p:cNvSpPr/>
          <p:nvPr/>
        </p:nvSpPr>
        <p:spPr>
          <a:xfrm>
            <a:off x="537280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"/>
          <p:cNvSpPr/>
          <p:nvPr/>
        </p:nvSpPr>
        <p:spPr>
          <a:xfrm>
            <a:off x="537280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"/>
          <p:cNvSpPr/>
          <p:nvPr/>
        </p:nvSpPr>
        <p:spPr>
          <a:xfrm>
            <a:off x="511941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"/>
          <p:cNvSpPr/>
          <p:nvPr/>
        </p:nvSpPr>
        <p:spPr>
          <a:xfrm>
            <a:off x="511941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"/>
          <p:cNvSpPr/>
          <p:nvPr/>
        </p:nvSpPr>
        <p:spPr>
          <a:xfrm>
            <a:off x="488802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"/>
          <p:cNvSpPr/>
          <p:nvPr/>
        </p:nvSpPr>
        <p:spPr>
          <a:xfrm>
            <a:off x="488802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"/>
          <p:cNvSpPr/>
          <p:nvPr/>
        </p:nvSpPr>
        <p:spPr>
          <a:xfrm>
            <a:off x="4634633" y="6545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9" y="0"/>
                </a:moveTo>
                <a:cubicBezTo>
                  <a:pt x="904" y="0"/>
                  <a:pt x="694" y="75"/>
                  <a:pt x="518" y="241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16" y="1305"/>
                  <a:pt x="1946" y="849"/>
                </a:cubicBezTo>
                <a:cubicBezTo>
                  <a:pt x="1946" y="334"/>
                  <a:pt x="1541" y="0"/>
                  <a:pt x="1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4634633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"/>
          <p:cNvSpPr/>
          <p:nvPr/>
        </p:nvSpPr>
        <p:spPr>
          <a:xfrm>
            <a:off x="44196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"/>
          <p:cNvSpPr/>
          <p:nvPr/>
        </p:nvSpPr>
        <p:spPr>
          <a:xfrm>
            <a:off x="44196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"/>
          <p:cNvSpPr/>
          <p:nvPr/>
        </p:nvSpPr>
        <p:spPr>
          <a:xfrm>
            <a:off x="9012640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"/>
          <p:cNvSpPr/>
          <p:nvPr/>
        </p:nvSpPr>
        <p:spPr>
          <a:xfrm>
            <a:off x="901264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"/>
          <p:cNvSpPr/>
          <p:nvPr/>
        </p:nvSpPr>
        <p:spPr>
          <a:xfrm>
            <a:off x="900224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"/>
          <p:cNvSpPr/>
          <p:nvPr/>
        </p:nvSpPr>
        <p:spPr>
          <a:xfrm>
            <a:off x="900224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"/>
          <p:cNvSpPr/>
          <p:nvPr/>
        </p:nvSpPr>
        <p:spPr>
          <a:xfrm>
            <a:off x="876042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"/>
          <p:cNvSpPr/>
          <p:nvPr/>
        </p:nvSpPr>
        <p:spPr>
          <a:xfrm>
            <a:off x="876042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"/>
          <p:cNvSpPr/>
          <p:nvPr/>
        </p:nvSpPr>
        <p:spPr>
          <a:xfrm>
            <a:off x="876042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"/>
          <p:cNvSpPr/>
          <p:nvPr/>
        </p:nvSpPr>
        <p:spPr>
          <a:xfrm>
            <a:off x="876042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"/>
          <p:cNvSpPr/>
          <p:nvPr/>
        </p:nvSpPr>
        <p:spPr>
          <a:xfrm>
            <a:off x="852789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"/>
          <p:cNvSpPr/>
          <p:nvPr/>
        </p:nvSpPr>
        <p:spPr>
          <a:xfrm>
            <a:off x="852789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"/>
          <p:cNvSpPr/>
          <p:nvPr/>
        </p:nvSpPr>
        <p:spPr>
          <a:xfrm>
            <a:off x="851632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"/>
          <p:cNvSpPr/>
          <p:nvPr/>
        </p:nvSpPr>
        <p:spPr>
          <a:xfrm>
            <a:off x="851632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28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"/>
          <p:cNvSpPr/>
          <p:nvPr/>
        </p:nvSpPr>
        <p:spPr>
          <a:xfrm>
            <a:off x="8274502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"/>
          <p:cNvSpPr/>
          <p:nvPr/>
        </p:nvSpPr>
        <p:spPr>
          <a:xfrm>
            <a:off x="827450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"/>
          <p:cNvSpPr/>
          <p:nvPr/>
        </p:nvSpPr>
        <p:spPr>
          <a:xfrm>
            <a:off x="827450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"/>
          <p:cNvSpPr/>
          <p:nvPr/>
        </p:nvSpPr>
        <p:spPr>
          <a:xfrm>
            <a:off x="827450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"/>
          <p:cNvSpPr/>
          <p:nvPr/>
        </p:nvSpPr>
        <p:spPr>
          <a:xfrm>
            <a:off x="8041931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"/>
          <p:cNvSpPr/>
          <p:nvPr/>
        </p:nvSpPr>
        <p:spPr>
          <a:xfrm>
            <a:off x="804193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"/>
          <p:cNvSpPr/>
          <p:nvPr/>
        </p:nvSpPr>
        <p:spPr>
          <a:xfrm>
            <a:off x="8031539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"/>
          <p:cNvSpPr/>
          <p:nvPr/>
        </p:nvSpPr>
        <p:spPr>
          <a:xfrm>
            <a:off x="8031539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46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"/>
          <p:cNvSpPr/>
          <p:nvPr/>
        </p:nvSpPr>
        <p:spPr>
          <a:xfrm>
            <a:off x="7788881" y="42861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"/>
          <p:cNvSpPr/>
          <p:nvPr/>
        </p:nvSpPr>
        <p:spPr>
          <a:xfrm>
            <a:off x="7788577" y="45199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"/>
          <p:cNvSpPr/>
          <p:nvPr/>
        </p:nvSpPr>
        <p:spPr>
          <a:xfrm>
            <a:off x="778857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81" y="1654"/>
                  <a:pt x="191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"/>
          <p:cNvSpPr/>
          <p:nvPr/>
        </p:nvSpPr>
        <p:spPr>
          <a:xfrm>
            <a:off x="7788881" y="4988463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84" y="1"/>
                </a:moveTo>
                <a:cubicBezTo>
                  <a:pt x="882" y="1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37" y="1276"/>
                  <a:pt x="1937" y="820"/>
                </a:cubicBezTo>
                <a:cubicBezTo>
                  <a:pt x="1917" y="327"/>
                  <a:pt x="1507" y="1"/>
                  <a:pt x="10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"/>
          <p:cNvSpPr/>
          <p:nvPr/>
        </p:nvSpPr>
        <p:spPr>
          <a:xfrm>
            <a:off x="755718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"/>
          <p:cNvSpPr/>
          <p:nvPr/>
        </p:nvSpPr>
        <p:spPr>
          <a:xfrm>
            <a:off x="755718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"/>
          <p:cNvSpPr/>
          <p:nvPr/>
        </p:nvSpPr>
        <p:spPr>
          <a:xfrm>
            <a:off x="754675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"/>
          <p:cNvSpPr/>
          <p:nvPr/>
        </p:nvSpPr>
        <p:spPr>
          <a:xfrm>
            <a:off x="754675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"/>
          <p:cNvSpPr/>
          <p:nvPr/>
        </p:nvSpPr>
        <p:spPr>
          <a:xfrm>
            <a:off x="730379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"/>
          <p:cNvSpPr/>
          <p:nvPr/>
        </p:nvSpPr>
        <p:spPr>
          <a:xfrm>
            <a:off x="730379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"/>
          <p:cNvSpPr/>
          <p:nvPr/>
        </p:nvSpPr>
        <p:spPr>
          <a:xfrm>
            <a:off x="73037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"/>
          <p:cNvSpPr/>
          <p:nvPr/>
        </p:nvSpPr>
        <p:spPr>
          <a:xfrm>
            <a:off x="73037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1"/>
                  <a:pt x="1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"/>
          <p:cNvSpPr/>
          <p:nvPr/>
        </p:nvSpPr>
        <p:spPr>
          <a:xfrm>
            <a:off x="707240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"/>
          <p:cNvSpPr/>
          <p:nvPr/>
        </p:nvSpPr>
        <p:spPr>
          <a:xfrm>
            <a:off x="707240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"/>
          <p:cNvSpPr/>
          <p:nvPr/>
        </p:nvSpPr>
        <p:spPr>
          <a:xfrm>
            <a:off x="706083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"/>
          <p:cNvSpPr/>
          <p:nvPr/>
        </p:nvSpPr>
        <p:spPr>
          <a:xfrm>
            <a:off x="706083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"/>
          <p:cNvSpPr/>
          <p:nvPr/>
        </p:nvSpPr>
        <p:spPr>
          <a:xfrm>
            <a:off x="6819010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"/>
          <p:cNvSpPr/>
          <p:nvPr/>
        </p:nvSpPr>
        <p:spPr>
          <a:xfrm>
            <a:off x="681901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"/>
          <p:cNvSpPr/>
          <p:nvPr/>
        </p:nvSpPr>
        <p:spPr>
          <a:xfrm>
            <a:off x="681901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"/>
          <p:cNvSpPr/>
          <p:nvPr/>
        </p:nvSpPr>
        <p:spPr>
          <a:xfrm>
            <a:off x="681901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"/>
          <p:cNvSpPr/>
          <p:nvPr/>
        </p:nvSpPr>
        <p:spPr>
          <a:xfrm>
            <a:off x="6586476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"/>
          <p:cNvSpPr/>
          <p:nvPr/>
        </p:nvSpPr>
        <p:spPr>
          <a:xfrm>
            <a:off x="658647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"/>
          <p:cNvSpPr/>
          <p:nvPr/>
        </p:nvSpPr>
        <p:spPr>
          <a:xfrm>
            <a:off x="657604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"/>
          <p:cNvSpPr/>
          <p:nvPr/>
        </p:nvSpPr>
        <p:spPr>
          <a:xfrm>
            <a:off x="657604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65" y="1641"/>
                  <a:pt x="112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"/>
          <p:cNvSpPr/>
          <p:nvPr/>
        </p:nvSpPr>
        <p:spPr>
          <a:xfrm>
            <a:off x="633308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"/>
          <p:cNvSpPr/>
          <p:nvPr/>
        </p:nvSpPr>
        <p:spPr>
          <a:xfrm>
            <a:off x="633308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"/>
          <p:cNvSpPr/>
          <p:nvPr/>
        </p:nvSpPr>
        <p:spPr>
          <a:xfrm>
            <a:off x="633308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"/>
          <p:cNvSpPr/>
          <p:nvPr/>
        </p:nvSpPr>
        <p:spPr>
          <a:xfrm>
            <a:off x="633308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"/>
          <p:cNvSpPr/>
          <p:nvPr/>
        </p:nvSpPr>
        <p:spPr>
          <a:xfrm>
            <a:off x="6091263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"/>
          <p:cNvSpPr/>
          <p:nvPr/>
        </p:nvSpPr>
        <p:spPr>
          <a:xfrm>
            <a:off x="609126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"/>
          <p:cNvSpPr/>
          <p:nvPr/>
        </p:nvSpPr>
        <p:spPr>
          <a:xfrm>
            <a:off x="609126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"/>
          <p:cNvSpPr/>
          <p:nvPr/>
        </p:nvSpPr>
        <p:spPr>
          <a:xfrm>
            <a:off x="609126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"/>
          <p:cNvSpPr/>
          <p:nvPr/>
        </p:nvSpPr>
        <p:spPr>
          <a:xfrm>
            <a:off x="5848301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"/>
          <p:cNvSpPr/>
          <p:nvPr/>
        </p:nvSpPr>
        <p:spPr>
          <a:xfrm>
            <a:off x="5848301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"/>
          <p:cNvSpPr/>
          <p:nvPr/>
        </p:nvSpPr>
        <p:spPr>
          <a:xfrm>
            <a:off x="5848301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"/>
          <p:cNvSpPr/>
          <p:nvPr/>
        </p:nvSpPr>
        <p:spPr>
          <a:xfrm>
            <a:off x="5848301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"/>
          <p:cNvSpPr/>
          <p:nvPr/>
        </p:nvSpPr>
        <p:spPr>
          <a:xfrm>
            <a:off x="5605338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"/>
          <p:cNvSpPr/>
          <p:nvPr/>
        </p:nvSpPr>
        <p:spPr>
          <a:xfrm>
            <a:off x="5605338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"/>
          <p:cNvSpPr/>
          <p:nvPr/>
        </p:nvSpPr>
        <p:spPr>
          <a:xfrm>
            <a:off x="560533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"/>
          <p:cNvSpPr/>
          <p:nvPr/>
        </p:nvSpPr>
        <p:spPr>
          <a:xfrm>
            <a:off x="560533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"/>
          <p:cNvSpPr/>
          <p:nvPr/>
        </p:nvSpPr>
        <p:spPr>
          <a:xfrm>
            <a:off x="5373947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"/>
          <p:cNvSpPr/>
          <p:nvPr/>
        </p:nvSpPr>
        <p:spPr>
          <a:xfrm>
            <a:off x="5373947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"/>
          <p:cNvSpPr/>
          <p:nvPr/>
        </p:nvSpPr>
        <p:spPr>
          <a:xfrm>
            <a:off x="5363517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"/>
          <p:cNvSpPr/>
          <p:nvPr/>
        </p:nvSpPr>
        <p:spPr>
          <a:xfrm>
            <a:off x="5363517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"/>
          <p:cNvSpPr/>
          <p:nvPr/>
        </p:nvSpPr>
        <p:spPr>
          <a:xfrm>
            <a:off x="512055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"/>
          <p:cNvSpPr/>
          <p:nvPr/>
        </p:nvSpPr>
        <p:spPr>
          <a:xfrm>
            <a:off x="512055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"/>
          <p:cNvSpPr/>
          <p:nvPr/>
        </p:nvSpPr>
        <p:spPr>
          <a:xfrm>
            <a:off x="512055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"/>
          <p:cNvSpPr/>
          <p:nvPr/>
        </p:nvSpPr>
        <p:spPr>
          <a:xfrm>
            <a:off x="512055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"/>
          <p:cNvSpPr/>
          <p:nvPr/>
        </p:nvSpPr>
        <p:spPr>
          <a:xfrm>
            <a:off x="488916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"/>
          <p:cNvSpPr/>
          <p:nvPr/>
        </p:nvSpPr>
        <p:spPr>
          <a:xfrm>
            <a:off x="488916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"/>
          <p:cNvSpPr/>
          <p:nvPr/>
        </p:nvSpPr>
        <p:spPr>
          <a:xfrm>
            <a:off x="487759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"/>
          <p:cNvSpPr/>
          <p:nvPr/>
        </p:nvSpPr>
        <p:spPr>
          <a:xfrm>
            <a:off x="487759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4635771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4635771" y="45199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635771" y="47538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463577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3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6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442082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442082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440925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440925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4167431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3934898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3681506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345011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3196722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2965331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271193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247940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2226013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199462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1741230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1498267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1256484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 txBox="1">
            <a:spLocks noGrp="1"/>
          </p:cNvSpPr>
          <p:nvPr>
            <p:ph type="title"/>
          </p:nvPr>
        </p:nvSpPr>
        <p:spPr>
          <a:xfrm>
            <a:off x="2561850" y="1867921"/>
            <a:ext cx="40203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4"/>
          <p:cNvSpPr txBox="1">
            <a:spLocks noGrp="1"/>
          </p:cNvSpPr>
          <p:nvPr>
            <p:ph type="subTitle" idx="1"/>
          </p:nvPr>
        </p:nvSpPr>
        <p:spPr>
          <a:xfrm>
            <a:off x="2464700" y="2462875"/>
            <a:ext cx="42291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1"/>
        </a:solidFill>
        <a:effectLst/>
      </p:bgPr>
    </p:bg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p26"/>
          <p:cNvSpPr txBox="1">
            <a:spLocks noGrp="1"/>
          </p:cNvSpPr>
          <p:nvPr>
            <p:ph type="title"/>
          </p:nvPr>
        </p:nvSpPr>
        <p:spPr>
          <a:xfrm>
            <a:off x="1801850" y="2446546"/>
            <a:ext cx="1785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4" name="Google Shape;2834;p26"/>
          <p:cNvSpPr txBox="1">
            <a:spLocks noGrp="1"/>
          </p:cNvSpPr>
          <p:nvPr>
            <p:ph type="subTitle" idx="1"/>
          </p:nvPr>
        </p:nvSpPr>
        <p:spPr>
          <a:xfrm>
            <a:off x="4664175" y="2856108"/>
            <a:ext cx="3581100" cy="12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35" name="Google Shape;2835;p26"/>
          <p:cNvSpPr txBox="1">
            <a:spLocks noGrp="1"/>
          </p:cNvSpPr>
          <p:nvPr>
            <p:ph type="title" idx="2"/>
          </p:nvPr>
        </p:nvSpPr>
        <p:spPr>
          <a:xfrm>
            <a:off x="5561925" y="2446546"/>
            <a:ext cx="1785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6" name="Google Shape;2836;p26"/>
          <p:cNvSpPr txBox="1">
            <a:spLocks noGrp="1"/>
          </p:cNvSpPr>
          <p:nvPr>
            <p:ph type="subTitle" idx="3"/>
          </p:nvPr>
        </p:nvSpPr>
        <p:spPr>
          <a:xfrm>
            <a:off x="904100" y="2854025"/>
            <a:ext cx="3581100" cy="12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37" name="Google Shape;2837;p26"/>
          <p:cNvSpPr txBox="1">
            <a:spLocks noGrp="1"/>
          </p:cNvSpPr>
          <p:nvPr>
            <p:ph type="title" idx="4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38" name="Google Shape;2838;p26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6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6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6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6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6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6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6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6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6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6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6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6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6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6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6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6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6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6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6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6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6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6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6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6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6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6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6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6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6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6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6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6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6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6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6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6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6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6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6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6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6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6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6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6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6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6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6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6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6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6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6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6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6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6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6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6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6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6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6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6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6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6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6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26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6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6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6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6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6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6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6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6"/>
          <p:cNvSpPr/>
          <p:nvPr/>
        </p:nvSpPr>
        <p:spPr>
          <a:xfrm>
            <a:off x="901264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6"/>
          <p:cNvSpPr/>
          <p:nvPr/>
        </p:nvSpPr>
        <p:spPr>
          <a:xfrm>
            <a:off x="900224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6"/>
          <p:cNvSpPr/>
          <p:nvPr/>
        </p:nvSpPr>
        <p:spPr>
          <a:xfrm>
            <a:off x="900224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6"/>
          <p:cNvSpPr/>
          <p:nvPr/>
        </p:nvSpPr>
        <p:spPr>
          <a:xfrm>
            <a:off x="876042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6"/>
          <p:cNvSpPr/>
          <p:nvPr/>
        </p:nvSpPr>
        <p:spPr>
          <a:xfrm>
            <a:off x="876042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6"/>
          <p:cNvSpPr/>
          <p:nvPr/>
        </p:nvSpPr>
        <p:spPr>
          <a:xfrm>
            <a:off x="876042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6"/>
          <p:cNvSpPr/>
          <p:nvPr/>
        </p:nvSpPr>
        <p:spPr>
          <a:xfrm>
            <a:off x="852789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6"/>
          <p:cNvSpPr/>
          <p:nvPr/>
        </p:nvSpPr>
        <p:spPr>
          <a:xfrm>
            <a:off x="851632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6"/>
          <p:cNvSpPr/>
          <p:nvPr/>
        </p:nvSpPr>
        <p:spPr>
          <a:xfrm>
            <a:off x="851632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28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6"/>
          <p:cNvSpPr/>
          <p:nvPr/>
        </p:nvSpPr>
        <p:spPr>
          <a:xfrm>
            <a:off x="827450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6"/>
          <p:cNvSpPr/>
          <p:nvPr/>
        </p:nvSpPr>
        <p:spPr>
          <a:xfrm>
            <a:off x="827450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6"/>
          <p:cNvSpPr/>
          <p:nvPr/>
        </p:nvSpPr>
        <p:spPr>
          <a:xfrm>
            <a:off x="827450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26"/>
          <p:cNvSpPr/>
          <p:nvPr/>
        </p:nvSpPr>
        <p:spPr>
          <a:xfrm>
            <a:off x="804193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6"/>
          <p:cNvSpPr/>
          <p:nvPr/>
        </p:nvSpPr>
        <p:spPr>
          <a:xfrm>
            <a:off x="8031539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26"/>
          <p:cNvSpPr/>
          <p:nvPr/>
        </p:nvSpPr>
        <p:spPr>
          <a:xfrm>
            <a:off x="8031539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46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26"/>
          <p:cNvSpPr/>
          <p:nvPr/>
        </p:nvSpPr>
        <p:spPr>
          <a:xfrm>
            <a:off x="7788577" y="45199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6"/>
          <p:cNvSpPr/>
          <p:nvPr/>
        </p:nvSpPr>
        <p:spPr>
          <a:xfrm>
            <a:off x="778857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81" y="1654"/>
                  <a:pt x="191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26"/>
          <p:cNvSpPr/>
          <p:nvPr/>
        </p:nvSpPr>
        <p:spPr>
          <a:xfrm>
            <a:off x="7788881" y="4988463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84" y="1"/>
                </a:moveTo>
                <a:cubicBezTo>
                  <a:pt x="882" y="1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37" y="1276"/>
                  <a:pt x="1937" y="820"/>
                </a:cubicBezTo>
                <a:cubicBezTo>
                  <a:pt x="1917" y="327"/>
                  <a:pt x="1507" y="1"/>
                  <a:pt x="10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26"/>
          <p:cNvSpPr/>
          <p:nvPr/>
        </p:nvSpPr>
        <p:spPr>
          <a:xfrm>
            <a:off x="755718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26"/>
          <p:cNvSpPr/>
          <p:nvPr/>
        </p:nvSpPr>
        <p:spPr>
          <a:xfrm>
            <a:off x="754675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6"/>
          <p:cNvSpPr/>
          <p:nvPr/>
        </p:nvSpPr>
        <p:spPr>
          <a:xfrm>
            <a:off x="754675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26"/>
          <p:cNvSpPr/>
          <p:nvPr/>
        </p:nvSpPr>
        <p:spPr>
          <a:xfrm>
            <a:off x="730379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26"/>
          <p:cNvSpPr/>
          <p:nvPr/>
        </p:nvSpPr>
        <p:spPr>
          <a:xfrm>
            <a:off x="73037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26"/>
          <p:cNvSpPr/>
          <p:nvPr/>
        </p:nvSpPr>
        <p:spPr>
          <a:xfrm>
            <a:off x="73037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1"/>
                  <a:pt x="10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26"/>
          <p:cNvSpPr/>
          <p:nvPr/>
        </p:nvSpPr>
        <p:spPr>
          <a:xfrm>
            <a:off x="707240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6"/>
          <p:cNvSpPr/>
          <p:nvPr/>
        </p:nvSpPr>
        <p:spPr>
          <a:xfrm>
            <a:off x="706083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6"/>
          <p:cNvSpPr/>
          <p:nvPr/>
        </p:nvSpPr>
        <p:spPr>
          <a:xfrm>
            <a:off x="706083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26"/>
          <p:cNvSpPr/>
          <p:nvPr/>
        </p:nvSpPr>
        <p:spPr>
          <a:xfrm>
            <a:off x="681901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26"/>
          <p:cNvSpPr/>
          <p:nvPr/>
        </p:nvSpPr>
        <p:spPr>
          <a:xfrm>
            <a:off x="681901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26"/>
          <p:cNvSpPr/>
          <p:nvPr/>
        </p:nvSpPr>
        <p:spPr>
          <a:xfrm>
            <a:off x="681901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26"/>
          <p:cNvSpPr/>
          <p:nvPr/>
        </p:nvSpPr>
        <p:spPr>
          <a:xfrm>
            <a:off x="658647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6"/>
          <p:cNvSpPr/>
          <p:nvPr/>
        </p:nvSpPr>
        <p:spPr>
          <a:xfrm>
            <a:off x="657604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26"/>
          <p:cNvSpPr/>
          <p:nvPr/>
        </p:nvSpPr>
        <p:spPr>
          <a:xfrm>
            <a:off x="657604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65" y="1641"/>
                  <a:pt x="112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26"/>
          <p:cNvSpPr/>
          <p:nvPr/>
        </p:nvSpPr>
        <p:spPr>
          <a:xfrm>
            <a:off x="633308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26"/>
          <p:cNvSpPr/>
          <p:nvPr/>
        </p:nvSpPr>
        <p:spPr>
          <a:xfrm>
            <a:off x="633308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26"/>
          <p:cNvSpPr/>
          <p:nvPr/>
        </p:nvSpPr>
        <p:spPr>
          <a:xfrm>
            <a:off x="633308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26"/>
          <p:cNvSpPr/>
          <p:nvPr/>
        </p:nvSpPr>
        <p:spPr>
          <a:xfrm>
            <a:off x="609126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26"/>
          <p:cNvSpPr/>
          <p:nvPr/>
        </p:nvSpPr>
        <p:spPr>
          <a:xfrm>
            <a:off x="609126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26"/>
          <p:cNvSpPr/>
          <p:nvPr/>
        </p:nvSpPr>
        <p:spPr>
          <a:xfrm>
            <a:off x="609126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6"/>
          <p:cNvSpPr/>
          <p:nvPr/>
        </p:nvSpPr>
        <p:spPr>
          <a:xfrm>
            <a:off x="5848301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26"/>
          <p:cNvSpPr/>
          <p:nvPr/>
        </p:nvSpPr>
        <p:spPr>
          <a:xfrm>
            <a:off x="5848301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6"/>
          <p:cNvSpPr/>
          <p:nvPr/>
        </p:nvSpPr>
        <p:spPr>
          <a:xfrm>
            <a:off x="5848301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26"/>
          <p:cNvSpPr/>
          <p:nvPr/>
        </p:nvSpPr>
        <p:spPr>
          <a:xfrm>
            <a:off x="5605338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26"/>
          <p:cNvSpPr/>
          <p:nvPr/>
        </p:nvSpPr>
        <p:spPr>
          <a:xfrm>
            <a:off x="560533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6"/>
          <p:cNvSpPr/>
          <p:nvPr/>
        </p:nvSpPr>
        <p:spPr>
          <a:xfrm>
            <a:off x="560533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26"/>
          <p:cNvSpPr/>
          <p:nvPr/>
        </p:nvSpPr>
        <p:spPr>
          <a:xfrm>
            <a:off x="5373947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26"/>
          <p:cNvSpPr/>
          <p:nvPr/>
        </p:nvSpPr>
        <p:spPr>
          <a:xfrm>
            <a:off x="5363517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6"/>
          <p:cNvSpPr/>
          <p:nvPr/>
        </p:nvSpPr>
        <p:spPr>
          <a:xfrm>
            <a:off x="5363517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6"/>
          <p:cNvSpPr/>
          <p:nvPr/>
        </p:nvSpPr>
        <p:spPr>
          <a:xfrm>
            <a:off x="512055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6"/>
          <p:cNvSpPr/>
          <p:nvPr/>
        </p:nvSpPr>
        <p:spPr>
          <a:xfrm>
            <a:off x="512055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6"/>
          <p:cNvSpPr/>
          <p:nvPr/>
        </p:nvSpPr>
        <p:spPr>
          <a:xfrm>
            <a:off x="512055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6"/>
          <p:cNvSpPr/>
          <p:nvPr/>
        </p:nvSpPr>
        <p:spPr>
          <a:xfrm>
            <a:off x="488916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6"/>
          <p:cNvSpPr/>
          <p:nvPr/>
        </p:nvSpPr>
        <p:spPr>
          <a:xfrm>
            <a:off x="487759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6"/>
          <p:cNvSpPr/>
          <p:nvPr/>
        </p:nvSpPr>
        <p:spPr>
          <a:xfrm>
            <a:off x="487759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6"/>
          <p:cNvSpPr/>
          <p:nvPr/>
        </p:nvSpPr>
        <p:spPr>
          <a:xfrm>
            <a:off x="4635771" y="45199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6"/>
          <p:cNvSpPr/>
          <p:nvPr/>
        </p:nvSpPr>
        <p:spPr>
          <a:xfrm>
            <a:off x="4635771" y="47538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6"/>
          <p:cNvSpPr/>
          <p:nvPr/>
        </p:nvSpPr>
        <p:spPr>
          <a:xfrm>
            <a:off x="463577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3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6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6"/>
          <p:cNvSpPr/>
          <p:nvPr/>
        </p:nvSpPr>
        <p:spPr>
          <a:xfrm>
            <a:off x="442082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6"/>
          <p:cNvSpPr/>
          <p:nvPr/>
        </p:nvSpPr>
        <p:spPr>
          <a:xfrm>
            <a:off x="440925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6"/>
          <p:cNvSpPr/>
          <p:nvPr/>
        </p:nvSpPr>
        <p:spPr>
          <a:xfrm>
            <a:off x="440925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6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6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6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6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6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6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6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6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6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6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6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6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6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6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6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6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6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6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6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6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6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6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6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6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6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6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6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6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6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6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6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6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6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6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6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6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6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6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6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6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6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6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6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6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6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6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6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6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6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6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6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6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6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6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765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41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47" name="Google Shape;4347;p41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41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1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41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41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41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41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41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41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41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41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41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41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41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41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41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41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41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41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41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41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41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41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41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1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41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41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41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41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41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41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41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41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41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41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41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41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41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41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41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41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41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41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41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41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41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41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41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41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41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41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41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41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41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41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41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41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41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41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41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7" name="Google Shape;4407;p41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8" name="Google Shape;4408;p41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41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41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41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41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41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41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41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41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41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41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8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31"/>
          <p:cNvSpPr txBox="1">
            <a:spLocks noGrp="1"/>
          </p:cNvSpPr>
          <p:nvPr>
            <p:ph type="title"/>
          </p:nvPr>
        </p:nvSpPr>
        <p:spPr>
          <a:xfrm>
            <a:off x="1348654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17" name="Google Shape;3317;p31"/>
          <p:cNvSpPr txBox="1">
            <a:spLocks noGrp="1"/>
          </p:cNvSpPr>
          <p:nvPr>
            <p:ph type="subTitle" idx="1"/>
          </p:nvPr>
        </p:nvSpPr>
        <p:spPr>
          <a:xfrm>
            <a:off x="1347375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18" name="Google Shape;3318;p31"/>
          <p:cNvSpPr txBox="1">
            <a:spLocks noGrp="1"/>
          </p:cNvSpPr>
          <p:nvPr>
            <p:ph type="title" idx="2"/>
          </p:nvPr>
        </p:nvSpPr>
        <p:spPr>
          <a:xfrm>
            <a:off x="3579450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19" name="Google Shape;3319;p31"/>
          <p:cNvSpPr txBox="1">
            <a:spLocks noGrp="1"/>
          </p:cNvSpPr>
          <p:nvPr>
            <p:ph type="subTitle" idx="3"/>
          </p:nvPr>
        </p:nvSpPr>
        <p:spPr>
          <a:xfrm>
            <a:off x="3580697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0" name="Google Shape;3320;p31"/>
          <p:cNvSpPr txBox="1">
            <a:spLocks noGrp="1"/>
          </p:cNvSpPr>
          <p:nvPr>
            <p:ph type="title" idx="4"/>
          </p:nvPr>
        </p:nvSpPr>
        <p:spPr>
          <a:xfrm>
            <a:off x="5810239" y="209209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1" name="Google Shape;3321;p31"/>
          <p:cNvSpPr txBox="1">
            <a:spLocks noGrp="1"/>
          </p:cNvSpPr>
          <p:nvPr>
            <p:ph type="subTitle" idx="5"/>
          </p:nvPr>
        </p:nvSpPr>
        <p:spPr>
          <a:xfrm>
            <a:off x="5811500" y="2418500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2" name="Google Shape;3322;p31"/>
          <p:cNvSpPr txBox="1">
            <a:spLocks noGrp="1"/>
          </p:cNvSpPr>
          <p:nvPr>
            <p:ph type="title" idx="6"/>
          </p:nvPr>
        </p:nvSpPr>
        <p:spPr>
          <a:xfrm>
            <a:off x="1348650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3" name="Google Shape;3323;p31"/>
          <p:cNvSpPr txBox="1">
            <a:spLocks noGrp="1"/>
          </p:cNvSpPr>
          <p:nvPr>
            <p:ph type="subTitle" idx="7"/>
          </p:nvPr>
        </p:nvSpPr>
        <p:spPr>
          <a:xfrm>
            <a:off x="1348650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4" name="Google Shape;3324;p31"/>
          <p:cNvSpPr txBox="1">
            <a:spLocks noGrp="1"/>
          </p:cNvSpPr>
          <p:nvPr>
            <p:ph type="title" idx="8"/>
          </p:nvPr>
        </p:nvSpPr>
        <p:spPr>
          <a:xfrm>
            <a:off x="3579448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5" name="Google Shape;3325;p31"/>
          <p:cNvSpPr txBox="1">
            <a:spLocks noGrp="1"/>
          </p:cNvSpPr>
          <p:nvPr>
            <p:ph type="subTitle" idx="9"/>
          </p:nvPr>
        </p:nvSpPr>
        <p:spPr>
          <a:xfrm>
            <a:off x="3579449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6" name="Google Shape;3326;p31"/>
          <p:cNvSpPr txBox="1">
            <a:spLocks noGrp="1"/>
          </p:cNvSpPr>
          <p:nvPr>
            <p:ph type="title" idx="13"/>
          </p:nvPr>
        </p:nvSpPr>
        <p:spPr>
          <a:xfrm>
            <a:off x="5810248" y="3620225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7" name="Google Shape;3327;p31"/>
          <p:cNvSpPr txBox="1">
            <a:spLocks noGrp="1"/>
          </p:cNvSpPr>
          <p:nvPr>
            <p:ph type="subTitle" idx="14"/>
          </p:nvPr>
        </p:nvSpPr>
        <p:spPr>
          <a:xfrm>
            <a:off x="5810250" y="3946625"/>
            <a:ext cx="19851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8" name="Google Shape;3328;p31"/>
          <p:cNvSpPr txBox="1">
            <a:spLocks noGrp="1"/>
          </p:cNvSpPr>
          <p:nvPr>
            <p:ph type="title" idx="15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02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5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5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5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5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5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5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5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5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5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5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"/>
          <p:cNvSpPr/>
          <p:nvPr/>
        </p:nvSpPr>
        <p:spPr>
          <a:xfrm>
            <a:off x="736917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"/>
          <p:cNvSpPr/>
          <p:nvPr/>
        </p:nvSpPr>
        <p:spPr>
          <a:xfrm>
            <a:off x="0" y="1559475"/>
            <a:ext cx="9144000" cy="238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5"/>
          <p:cNvSpPr txBox="1">
            <a:spLocks noGrp="1"/>
          </p:cNvSpPr>
          <p:nvPr>
            <p:ph type="subTitle" idx="1"/>
          </p:nvPr>
        </p:nvSpPr>
        <p:spPr>
          <a:xfrm>
            <a:off x="1832325" y="2631311"/>
            <a:ext cx="2335500" cy="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17" name="Google Shape;717;p5"/>
          <p:cNvSpPr txBox="1">
            <a:spLocks noGrp="1"/>
          </p:cNvSpPr>
          <p:nvPr>
            <p:ph type="subTitle" idx="2"/>
          </p:nvPr>
        </p:nvSpPr>
        <p:spPr>
          <a:xfrm>
            <a:off x="4976175" y="2631311"/>
            <a:ext cx="2335500" cy="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18" name="Google Shape;718;p5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9" name="Google Shape;719;p5"/>
          <p:cNvSpPr txBox="1">
            <a:spLocks noGrp="1"/>
          </p:cNvSpPr>
          <p:nvPr>
            <p:ph type="title" idx="3"/>
          </p:nvPr>
        </p:nvSpPr>
        <p:spPr>
          <a:xfrm>
            <a:off x="1737225" y="3023233"/>
            <a:ext cx="25257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0" name="Google Shape;720;p5"/>
          <p:cNvSpPr txBox="1">
            <a:spLocks noGrp="1"/>
          </p:cNvSpPr>
          <p:nvPr>
            <p:ph type="title" idx="4"/>
          </p:nvPr>
        </p:nvSpPr>
        <p:spPr>
          <a:xfrm>
            <a:off x="4881075" y="3022450"/>
            <a:ext cx="25257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"/>
          <p:cNvSpPr/>
          <p:nvPr/>
        </p:nvSpPr>
        <p:spPr>
          <a:xfrm>
            <a:off x="735822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7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7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7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7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7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7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7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7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7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7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7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7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7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7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7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7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7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7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7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7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7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7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7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7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7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7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7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7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7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7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7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7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7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7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7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7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7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7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7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7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7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7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7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7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7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7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7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7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7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7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7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7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7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7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7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7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7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7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7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7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7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7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3" name="Google Shape;873;p7"/>
          <p:cNvSpPr txBox="1">
            <a:spLocks noGrp="1"/>
          </p:cNvSpPr>
          <p:nvPr>
            <p:ph type="body" idx="1"/>
          </p:nvPr>
        </p:nvSpPr>
        <p:spPr>
          <a:xfrm>
            <a:off x="713225" y="1350875"/>
            <a:ext cx="7717500" cy="32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"/>
          <p:cNvSpPr/>
          <p:nvPr/>
        </p:nvSpPr>
        <p:spPr>
          <a:xfrm>
            <a:off x="0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9"/>
          <p:cNvSpPr/>
          <p:nvPr/>
        </p:nvSpPr>
        <p:spPr>
          <a:xfrm>
            <a:off x="7458298" y="-25"/>
            <a:ext cx="1685730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9"/>
          <p:cNvSpPr txBox="1">
            <a:spLocks noGrp="1"/>
          </p:cNvSpPr>
          <p:nvPr>
            <p:ph type="title"/>
          </p:nvPr>
        </p:nvSpPr>
        <p:spPr>
          <a:xfrm>
            <a:off x="724650" y="1608496"/>
            <a:ext cx="40452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0" name="Google Shape;1070;p9"/>
          <p:cNvSpPr txBox="1">
            <a:spLocks noGrp="1"/>
          </p:cNvSpPr>
          <p:nvPr>
            <p:ph type="subTitle" idx="1"/>
          </p:nvPr>
        </p:nvSpPr>
        <p:spPr>
          <a:xfrm>
            <a:off x="724650" y="2689975"/>
            <a:ext cx="4045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1" name="Google Shape;1071;p9"/>
          <p:cNvSpPr txBox="1">
            <a:spLocks noGrp="1"/>
          </p:cNvSpPr>
          <p:nvPr>
            <p:ph type="body" idx="2"/>
          </p:nvPr>
        </p:nvSpPr>
        <p:spPr>
          <a:xfrm>
            <a:off x="724650" y="3125525"/>
            <a:ext cx="3837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2" name="Google Shape;1072;p9"/>
          <p:cNvSpPr/>
          <p:nvPr/>
        </p:nvSpPr>
        <p:spPr>
          <a:xfrm>
            <a:off x="5604200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9"/>
          <p:cNvSpPr/>
          <p:nvPr/>
        </p:nvSpPr>
        <p:spPr>
          <a:xfrm>
            <a:off x="5604200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9"/>
          <p:cNvSpPr/>
          <p:nvPr/>
        </p:nvSpPr>
        <p:spPr>
          <a:xfrm>
            <a:off x="5604200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9"/>
          <p:cNvSpPr/>
          <p:nvPr/>
        </p:nvSpPr>
        <p:spPr>
          <a:xfrm>
            <a:off x="5372809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9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9"/>
          <p:cNvSpPr/>
          <p:nvPr/>
        </p:nvSpPr>
        <p:spPr>
          <a:xfrm>
            <a:off x="5362380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9"/>
          <p:cNvSpPr/>
          <p:nvPr/>
        </p:nvSpPr>
        <p:spPr>
          <a:xfrm>
            <a:off x="5119417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9"/>
          <p:cNvSpPr/>
          <p:nvPr/>
        </p:nvSpPr>
        <p:spPr>
          <a:xfrm>
            <a:off x="5119417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9"/>
          <p:cNvSpPr/>
          <p:nvPr/>
        </p:nvSpPr>
        <p:spPr>
          <a:xfrm>
            <a:off x="5119417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"/>
          <p:cNvSpPr/>
          <p:nvPr/>
        </p:nvSpPr>
        <p:spPr>
          <a:xfrm>
            <a:off x="4888026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9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9"/>
          <p:cNvSpPr/>
          <p:nvPr/>
        </p:nvSpPr>
        <p:spPr>
          <a:xfrm>
            <a:off x="4876454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9"/>
          <p:cNvSpPr/>
          <p:nvPr/>
        </p:nvSpPr>
        <p:spPr>
          <a:xfrm>
            <a:off x="4634633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9"/>
          <p:cNvSpPr/>
          <p:nvPr/>
        </p:nvSpPr>
        <p:spPr>
          <a:xfrm>
            <a:off x="4634633" y="76769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9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9"/>
          <p:cNvSpPr/>
          <p:nvPr/>
        </p:nvSpPr>
        <p:spPr>
          <a:xfrm>
            <a:off x="4419686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9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9"/>
          <p:cNvSpPr/>
          <p:nvPr/>
        </p:nvSpPr>
        <p:spPr>
          <a:xfrm>
            <a:off x="4408114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9"/>
          <p:cNvSpPr/>
          <p:nvPr/>
        </p:nvSpPr>
        <p:spPr>
          <a:xfrm>
            <a:off x="4166294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9"/>
          <p:cNvSpPr/>
          <p:nvPr/>
        </p:nvSpPr>
        <p:spPr>
          <a:xfrm>
            <a:off x="4166294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9"/>
          <p:cNvSpPr/>
          <p:nvPr/>
        </p:nvSpPr>
        <p:spPr>
          <a:xfrm>
            <a:off x="4166294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9"/>
          <p:cNvSpPr/>
          <p:nvPr/>
        </p:nvSpPr>
        <p:spPr>
          <a:xfrm>
            <a:off x="3933760" y="533981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9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9"/>
          <p:cNvSpPr/>
          <p:nvPr/>
        </p:nvSpPr>
        <p:spPr>
          <a:xfrm>
            <a:off x="3923331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9"/>
          <p:cNvSpPr/>
          <p:nvPr/>
        </p:nvSpPr>
        <p:spPr>
          <a:xfrm>
            <a:off x="3680368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9"/>
          <p:cNvSpPr/>
          <p:nvPr/>
        </p:nvSpPr>
        <p:spPr>
          <a:xfrm>
            <a:off x="3680368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9"/>
          <p:cNvSpPr/>
          <p:nvPr/>
        </p:nvSpPr>
        <p:spPr>
          <a:xfrm>
            <a:off x="3680368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9"/>
          <p:cNvSpPr/>
          <p:nvPr/>
        </p:nvSpPr>
        <p:spPr>
          <a:xfrm>
            <a:off x="3448977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9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9"/>
          <p:cNvSpPr/>
          <p:nvPr/>
        </p:nvSpPr>
        <p:spPr>
          <a:xfrm>
            <a:off x="3438547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9"/>
          <p:cNvSpPr/>
          <p:nvPr/>
        </p:nvSpPr>
        <p:spPr>
          <a:xfrm>
            <a:off x="3195585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9"/>
          <p:cNvSpPr/>
          <p:nvPr/>
        </p:nvSpPr>
        <p:spPr>
          <a:xfrm>
            <a:off x="3195585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9"/>
          <p:cNvSpPr/>
          <p:nvPr/>
        </p:nvSpPr>
        <p:spPr>
          <a:xfrm>
            <a:off x="3195585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9"/>
          <p:cNvSpPr/>
          <p:nvPr/>
        </p:nvSpPr>
        <p:spPr>
          <a:xfrm>
            <a:off x="2964193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9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9"/>
          <p:cNvSpPr/>
          <p:nvPr/>
        </p:nvSpPr>
        <p:spPr>
          <a:xfrm>
            <a:off x="2953802" y="1001864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9"/>
          <p:cNvSpPr/>
          <p:nvPr/>
        </p:nvSpPr>
        <p:spPr>
          <a:xfrm>
            <a:off x="2710801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9"/>
          <p:cNvSpPr/>
          <p:nvPr/>
        </p:nvSpPr>
        <p:spPr>
          <a:xfrm>
            <a:off x="2710801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9"/>
          <p:cNvSpPr/>
          <p:nvPr/>
        </p:nvSpPr>
        <p:spPr>
          <a:xfrm>
            <a:off x="2710801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9"/>
          <p:cNvSpPr/>
          <p:nvPr/>
        </p:nvSpPr>
        <p:spPr>
          <a:xfrm>
            <a:off x="2478268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9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9"/>
          <p:cNvSpPr/>
          <p:nvPr/>
        </p:nvSpPr>
        <p:spPr>
          <a:xfrm>
            <a:off x="2467838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9"/>
          <p:cNvSpPr/>
          <p:nvPr/>
        </p:nvSpPr>
        <p:spPr>
          <a:xfrm>
            <a:off x="2224876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9"/>
          <p:cNvSpPr/>
          <p:nvPr/>
        </p:nvSpPr>
        <p:spPr>
          <a:xfrm>
            <a:off x="2224876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9"/>
          <p:cNvSpPr/>
          <p:nvPr/>
        </p:nvSpPr>
        <p:spPr>
          <a:xfrm>
            <a:off x="2224876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9"/>
          <p:cNvSpPr/>
          <p:nvPr/>
        </p:nvSpPr>
        <p:spPr>
          <a:xfrm>
            <a:off x="1993484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9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9"/>
          <p:cNvSpPr/>
          <p:nvPr/>
        </p:nvSpPr>
        <p:spPr>
          <a:xfrm>
            <a:off x="1983093" y="1001864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9"/>
          <p:cNvSpPr/>
          <p:nvPr/>
        </p:nvSpPr>
        <p:spPr>
          <a:xfrm>
            <a:off x="1740092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9"/>
          <p:cNvSpPr/>
          <p:nvPr/>
        </p:nvSpPr>
        <p:spPr>
          <a:xfrm>
            <a:off x="1740092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9"/>
          <p:cNvSpPr/>
          <p:nvPr/>
        </p:nvSpPr>
        <p:spPr>
          <a:xfrm>
            <a:off x="1740092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9"/>
          <p:cNvSpPr/>
          <p:nvPr/>
        </p:nvSpPr>
        <p:spPr>
          <a:xfrm>
            <a:off x="1497129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9"/>
          <p:cNvSpPr/>
          <p:nvPr/>
        </p:nvSpPr>
        <p:spPr>
          <a:xfrm>
            <a:off x="1497129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9"/>
          <p:cNvSpPr/>
          <p:nvPr/>
        </p:nvSpPr>
        <p:spPr>
          <a:xfrm>
            <a:off x="1497129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9"/>
          <p:cNvSpPr/>
          <p:nvPr/>
        </p:nvSpPr>
        <p:spPr>
          <a:xfrm>
            <a:off x="1255347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9"/>
          <p:cNvSpPr/>
          <p:nvPr/>
        </p:nvSpPr>
        <p:spPr>
          <a:xfrm>
            <a:off x="1255347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9"/>
          <p:cNvSpPr/>
          <p:nvPr/>
        </p:nvSpPr>
        <p:spPr>
          <a:xfrm>
            <a:off x="1255347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9"/>
          <p:cNvSpPr/>
          <p:nvPr/>
        </p:nvSpPr>
        <p:spPr>
          <a:xfrm>
            <a:off x="1013526" y="533962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9"/>
          <p:cNvSpPr/>
          <p:nvPr/>
        </p:nvSpPr>
        <p:spPr>
          <a:xfrm>
            <a:off x="1013526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9"/>
          <p:cNvSpPr/>
          <p:nvPr/>
        </p:nvSpPr>
        <p:spPr>
          <a:xfrm>
            <a:off x="1013526" y="1001941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9"/>
          <p:cNvSpPr/>
          <p:nvPr/>
        </p:nvSpPr>
        <p:spPr>
          <a:xfrm>
            <a:off x="780955" y="533981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9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9"/>
          <p:cNvSpPr/>
          <p:nvPr/>
        </p:nvSpPr>
        <p:spPr>
          <a:xfrm>
            <a:off x="769383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9"/>
          <p:cNvSpPr/>
          <p:nvPr/>
        </p:nvSpPr>
        <p:spPr>
          <a:xfrm>
            <a:off x="527600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9"/>
          <p:cNvSpPr/>
          <p:nvPr/>
        </p:nvSpPr>
        <p:spPr>
          <a:xfrm>
            <a:off x="527600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9"/>
          <p:cNvSpPr/>
          <p:nvPr/>
        </p:nvSpPr>
        <p:spPr>
          <a:xfrm>
            <a:off x="527600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9"/>
          <p:cNvSpPr/>
          <p:nvPr/>
        </p:nvSpPr>
        <p:spPr>
          <a:xfrm>
            <a:off x="295029" y="533981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9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9"/>
          <p:cNvSpPr/>
          <p:nvPr/>
        </p:nvSpPr>
        <p:spPr>
          <a:xfrm>
            <a:off x="284638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9"/>
          <p:cNvSpPr/>
          <p:nvPr/>
        </p:nvSpPr>
        <p:spPr>
          <a:xfrm>
            <a:off x="41675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9"/>
          <p:cNvSpPr/>
          <p:nvPr/>
        </p:nvSpPr>
        <p:spPr>
          <a:xfrm>
            <a:off x="41675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9"/>
          <p:cNvSpPr/>
          <p:nvPr/>
        </p:nvSpPr>
        <p:spPr>
          <a:xfrm>
            <a:off x="41675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9"/>
          <p:cNvSpPr/>
          <p:nvPr/>
        </p:nvSpPr>
        <p:spPr>
          <a:xfrm>
            <a:off x="7314234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9"/>
          <p:cNvSpPr/>
          <p:nvPr/>
        </p:nvSpPr>
        <p:spPr>
          <a:xfrm>
            <a:off x="731423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9"/>
          <p:cNvSpPr/>
          <p:nvPr/>
        </p:nvSpPr>
        <p:spPr>
          <a:xfrm>
            <a:off x="7303805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9"/>
          <p:cNvSpPr/>
          <p:nvPr/>
        </p:nvSpPr>
        <p:spPr>
          <a:xfrm>
            <a:off x="7060842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9"/>
          <p:cNvSpPr/>
          <p:nvPr/>
        </p:nvSpPr>
        <p:spPr>
          <a:xfrm>
            <a:off x="7060842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/>
          <p:nvPr/>
        </p:nvSpPr>
        <p:spPr>
          <a:xfrm>
            <a:off x="7060842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9"/>
          <p:cNvSpPr/>
          <p:nvPr/>
        </p:nvSpPr>
        <p:spPr>
          <a:xfrm>
            <a:off x="6829451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9"/>
          <p:cNvSpPr/>
          <p:nvPr/>
        </p:nvSpPr>
        <p:spPr>
          <a:xfrm>
            <a:off x="6829451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9"/>
          <p:cNvSpPr/>
          <p:nvPr/>
        </p:nvSpPr>
        <p:spPr>
          <a:xfrm>
            <a:off x="6817879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9"/>
          <p:cNvSpPr/>
          <p:nvPr/>
        </p:nvSpPr>
        <p:spPr>
          <a:xfrm>
            <a:off x="6576058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9"/>
          <p:cNvSpPr/>
          <p:nvPr/>
        </p:nvSpPr>
        <p:spPr>
          <a:xfrm>
            <a:off x="6576058" y="76769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9"/>
          <p:cNvSpPr/>
          <p:nvPr/>
        </p:nvSpPr>
        <p:spPr>
          <a:xfrm>
            <a:off x="6576058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9"/>
          <p:cNvSpPr/>
          <p:nvPr/>
        </p:nvSpPr>
        <p:spPr>
          <a:xfrm>
            <a:off x="6361111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9"/>
          <p:cNvSpPr/>
          <p:nvPr/>
        </p:nvSpPr>
        <p:spPr>
          <a:xfrm>
            <a:off x="6361111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9"/>
          <p:cNvSpPr/>
          <p:nvPr/>
        </p:nvSpPr>
        <p:spPr>
          <a:xfrm>
            <a:off x="6349539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9"/>
          <p:cNvSpPr/>
          <p:nvPr/>
        </p:nvSpPr>
        <p:spPr>
          <a:xfrm>
            <a:off x="6107719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9"/>
          <p:cNvSpPr/>
          <p:nvPr/>
        </p:nvSpPr>
        <p:spPr>
          <a:xfrm>
            <a:off x="6107719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9"/>
          <p:cNvSpPr/>
          <p:nvPr/>
        </p:nvSpPr>
        <p:spPr>
          <a:xfrm>
            <a:off x="6107719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9"/>
          <p:cNvSpPr/>
          <p:nvPr/>
        </p:nvSpPr>
        <p:spPr>
          <a:xfrm>
            <a:off x="5875185" y="533981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9"/>
          <p:cNvSpPr/>
          <p:nvPr/>
        </p:nvSpPr>
        <p:spPr>
          <a:xfrm>
            <a:off x="5875185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9"/>
          <p:cNvSpPr/>
          <p:nvPr/>
        </p:nvSpPr>
        <p:spPr>
          <a:xfrm>
            <a:off x="5864756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1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837219" y="138491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title" idx="2"/>
          </p:nvPr>
        </p:nvSpPr>
        <p:spPr>
          <a:xfrm>
            <a:off x="1908531" y="1384913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subTitle" idx="1"/>
          </p:nvPr>
        </p:nvSpPr>
        <p:spPr>
          <a:xfrm>
            <a:off x="1908525" y="1750625"/>
            <a:ext cx="245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13"/>
          <p:cNvSpPr txBox="1">
            <a:spLocks noGrp="1"/>
          </p:cNvSpPr>
          <p:nvPr>
            <p:ph type="title" idx="3" hasCustomPrompt="1"/>
          </p:nvPr>
        </p:nvSpPr>
        <p:spPr>
          <a:xfrm>
            <a:off x="837219" y="2477050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/>
          </p:nvPr>
        </p:nvSpPr>
        <p:spPr>
          <a:xfrm>
            <a:off x="1908531" y="2477063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1908525" y="2842765"/>
            <a:ext cx="2454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842981" y="3569188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title" idx="7"/>
          </p:nvPr>
        </p:nvSpPr>
        <p:spPr>
          <a:xfrm>
            <a:off x="1908531" y="3569188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1908525" y="3934880"/>
            <a:ext cx="2454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title" idx="9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0569" y="138491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45" name="Google Shape;1245;p13"/>
          <p:cNvSpPr txBox="1">
            <a:spLocks noGrp="1"/>
          </p:cNvSpPr>
          <p:nvPr>
            <p:ph type="title" idx="14"/>
          </p:nvPr>
        </p:nvSpPr>
        <p:spPr>
          <a:xfrm>
            <a:off x="5851881" y="1384913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subTitle" idx="15"/>
          </p:nvPr>
        </p:nvSpPr>
        <p:spPr>
          <a:xfrm>
            <a:off x="5851875" y="1750625"/>
            <a:ext cx="245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7" name="Google Shape;1247;p13"/>
          <p:cNvSpPr txBox="1">
            <a:spLocks noGrp="1"/>
          </p:cNvSpPr>
          <p:nvPr>
            <p:ph type="title" idx="16" hasCustomPrompt="1"/>
          </p:nvPr>
        </p:nvSpPr>
        <p:spPr>
          <a:xfrm>
            <a:off x="4780569" y="2477050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48" name="Google Shape;1248;p13"/>
          <p:cNvSpPr txBox="1">
            <a:spLocks noGrp="1"/>
          </p:cNvSpPr>
          <p:nvPr>
            <p:ph type="title" idx="17"/>
          </p:nvPr>
        </p:nvSpPr>
        <p:spPr>
          <a:xfrm>
            <a:off x="5851881" y="2477063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13"/>
          <p:cNvSpPr txBox="1">
            <a:spLocks noGrp="1"/>
          </p:cNvSpPr>
          <p:nvPr>
            <p:ph type="subTitle" idx="18"/>
          </p:nvPr>
        </p:nvSpPr>
        <p:spPr>
          <a:xfrm>
            <a:off x="5851875" y="2842765"/>
            <a:ext cx="2454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13"/>
          <p:cNvSpPr txBox="1">
            <a:spLocks noGrp="1"/>
          </p:cNvSpPr>
          <p:nvPr>
            <p:ph type="title" idx="19" hasCustomPrompt="1"/>
          </p:nvPr>
        </p:nvSpPr>
        <p:spPr>
          <a:xfrm>
            <a:off x="4786331" y="3569188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1" name="Google Shape;1251;p13"/>
          <p:cNvSpPr txBox="1">
            <a:spLocks noGrp="1"/>
          </p:cNvSpPr>
          <p:nvPr>
            <p:ph type="title" idx="20"/>
          </p:nvPr>
        </p:nvSpPr>
        <p:spPr>
          <a:xfrm>
            <a:off x="5851881" y="3569188"/>
            <a:ext cx="2454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13"/>
          <p:cNvSpPr txBox="1">
            <a:spLocks noGrp="1"/>
          </p:cNvSpPr>
          <p:nvPr>
            <p:ph type="subTitle" idx="21"/>
          </p:nvPr>
        </p:nvSpPr>
        <p:spPr>
          <a:xfrm>
            <a:off x="5851875" y="3934880"/>
            <a:ext cx="2454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13"/>
          <p:cNvSpPr/>
          <p:nvPr/>
        </p:nvSpPr>
        <p:spPr>
          <a:xfrm>
            <a:off x="7358100" y="460595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3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3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3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3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3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3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3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3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3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3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3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3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13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3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3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3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3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3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3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3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3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3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3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3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3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3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3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3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3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3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3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3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3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3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3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3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3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3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3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3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3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3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13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3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3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3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3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3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3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3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3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3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3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3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3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3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3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3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3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3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3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3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3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3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3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3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3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3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3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3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3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3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3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3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9">
    <p:bg>
      <p:bgPr>
        <a:solidFill>
          <a:schemeClr val="lt1"/>
        </a:solidFill>
        <a:effectLst/>
      </p:bgPr>
    </p:bg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4"/>
          <p:cNvSpPr/>
          <p:nvPr/>
        </p:nvSpPr>
        <p:spPr>
          <a:xfrm>
            <a:off x="6625613" y="1559475"/>
            <a:ext cx="1921800" cy="35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4"/>
          <p:cNvSpPr/>
          <p:nvPr/>
        </p:nvSpPr>
        <p:spPr>
          <a:xfrm>
            <a:off x="4615938" y="1559475"/>
            <a:ext cx="1921800" cy="35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4"/>
          <p:cNvSpPr/>
          <p:nvPr/>
        </p:nvSpPr>
        <p:spPr>
          <a:xfrm>
            <a:off x="2606263" y="1559475"/>
            <a:ext cx="1921800" cy="35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4"/>
          <p:cNvSpPr/>
          <p:nvPr/>
        </p:nvSpPr>
        <p:spPr>
          <a:xfrm>
            <a:off x="596588" y="1559475"/>
            <a:ext cx="1921800" cy="35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4"/>
          <p:cNvSpPr txBox="1">
            <a:spLocks noGrp="1"/>
          </p:cNvSpPr>
          <p:nvPr>
            <p:ph type="title" hasCustomPrompt="1"/>
          </p:nvPr>
        </p:nvSpPr>
        <p:spPr>
          <a:xfrm>
            <a:off x="679747" y="195506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35" name="Google Shape;1335;p14"/>
          <p:cNvSpPr txBox="1">
            <a:spLocks noGrp="1"/>
          </p:cNvSpPr>
          <p:nvPr>
            <p:ph type="title" idx="2"/>
          </p:nvPr>
        </p:nvSpPr>
        <p:spPr>
          <a:xfrm>
            <a:off x="679753" y="2686475"/>
            <a:ext cx="1833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14"/>
          <p:cNvSpPr txBox="1">
            <a:spLocks noGrp="1"/>
          </p:cNvSpPr>
          <p:nvPr>
            <p:ph type="subTitle" idx="1"/>
          </p:nvPr>
        </p:nvSpPr>
        <p:spPr>
          <a:xfrm>
            <a:off x="679753" y="3433400"/>
            <a:ext cx="1767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7" name="Google Shape;1337;p14"/>
          <p:cNvSpPr txBox="1">
            <a:spLocks noGrp="1"/>
          </p:cNvSpPr>
          <p:nvPr>
            <p:ph type="title" idx="3" hasCustomPrompt="1"/>
          </p:nvPr>
        </p:nvSpPr>
        <p:spPr>
          <a:xfrm>
            <a:off x="2688364" y="195506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38" name="Google Shape;1338;p14"/>
          <p:cNvSpPr txBox="1">
            <a:spLocks noGrp="1"/>
          </p:cNvSpPr>
          <p:nvPr>
            <p:ph type="title" idx="4"/>
          </p:nvPr>
        </p:nvSpPr>
        <p:spPr>
          <a:xfrm>
            <a:off x="2688370" y="2686475"/>
            <a:ext cx="1833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14"/>
          <p:cNvSpPr txBox="1">
            <a:spLocks noGrp="1"/>
          </p:cNvSpPr>
          <p:nvPr>
            <p:ph type="subTitle" idx="5"/>
          </p:nvPr>
        </p:nvSpPr>
        <p:spPr>
          <a:xfrm>
            <a:off x="2688370" y="3432950"/>
            <a:ext cx="1767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0" name="Google Shape;1340;p14"/>
          <p:cNvSpPr txBox="1">
            <a:spLocks noGrp="1"/>
          </p:cNvSpPr>
          <p:nvPr>
            <p:ph type="title" idx="6" hasCustomPrompt="1"/>
          </p:nvPr>
        </p:nvSpPr>
        <p:spPr>
          <a:xfrm>
            <a:off x="4696980" y="195506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41" name="Google Shape;1341;p14"/>
          <p:cNvSpPr txBox="1">
            <a:spLocks noGrp="1"/>
          </p:cNvSpPr>
          <p:nvPr>
            <p:ph type="title" idx="7"/>
          </p:nvPr>
        </p:nvSpPr>
        <p:spPr>
          <a:xfrm>
            <a:off x="4696986" y="2686475"/>
            <a:ext cx="1833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14"/>
          <p:cNvSpPr txBox="1">
            <a:spLocks noGrp="1"/>
          </p:cNvSpPr>
          <p:nvPr>
            <p:ph type="subTitle" idx="8"/>
          </p:nvPr>
        </p:nvSpPr>
        <p:spPr>
          <a:xfrm>
            <a:off x="4696987" y="3432950"/>
            <a:ext cx="1767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14"/>
          <p:cNvSpPr txBox="1">
            <a:spLocks noGrp="1"/>
          </p:cNvSpPr>
          <p:nvPr>
            <p:ph type="title" idx="9"/>
          </p:nvPr>
        </p:nvSpPr>
        <p:spPr>
          <a:xfrm>
            <a:off x="7477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4" name="Google Shape;1344;p14"/>
          <p:cNvSpPr txBox="1">
            <a:spLocks noGrp="1"/>
          </p:cNvSpPr>
          <p:nvPr>
            <p:ph type="title" idx="13" hasCustomPrompt="1"/>
          </p:nvPr>
        </p:nvSpPr>
        <p:spPr>
          <a:xfrm>
            <a:off x="6705597" y="1955063"/>
            <a:ext cx="106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45" name="Google Shape;1345;p14"/>
          <p:cNvSpPr txBox="1">
            <a:spLocks noGrp="1"/>
          </p:cNvSpPr>
          <p:nvPr>
            <p:ph type="title" idx="14"/>
          </p:nvPr>
        </p:nvSpPr>
        <p:spPr>
          <a:xfrm>
            <a:off x="6705603" y="2686475"/>
            <a:ext cx="1833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6" name="Google Shape;1346;p14"/>
          <p:cNvSpPr txBox="1">
            <a:spLocks noGrp="1"/>
          </p:cNvSpPr>
          <p:nvPr>
            <p:ph type="subTitle" idx="15"/>
          </p:nvPr>
        </p:nvSpPr>
        <p:spPr>
          <a:xfrm>
            <a:off x="6705603" y="3433400"/>
            <a:ext cx="1767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_2_1">
    <p:bg>
      <p:bgPr>
        <a:solidFill>
          <a:schemeClr val="lt1"/>
        </a:solidFill>
        <a:effectLst/>
      </p:bgPr>
    </p:bg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25"/>
          <p:cNvSpPr txBox="1">
            <a:spLocks noGrp="1"/>
          </p:cNvSpPr>
          <p:nvPr>
            <p:ph type="title"/>
          </p:nvPr>
        </p:nvSpPr>
        <p:spPr>
          <a:xfrm>
            <a:off x="1057425" y="2281163"/>
            <a:ext cx="14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749" name="Google Shape;2749;p25"/>
          <p:cNvSpPr txBox="1">
            <a:spLocks noGrp="1"/>
          </p:cNvSpPr>
          <p:nvPr>
            <p:ph type="subTitle" idx="1"/>
          </p:nvPr>
        </p:nvSpPr>
        <p:spPr>
          <a:xfrm>
            <a:off x="2722125" y="3253123"/>
            <a:ext cx="23811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50" name="Google Shape;2750;p25"/>
          <p:cNvSpPr txBox="1">
            <a:spLocks noGrp="1"/>
          </p:cNvSpPr>
          <p:nvPr>
            <p:ph type="title" idx="2"/>
          </p:nvPr>
        </p:nvSpPr>
        <p:spPr>
          <a:xfrm>
            <a:off x="1057425" y="3780125"/>
            <a:ext cx="14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751" name="Google Shape;2751;p25"/>
          <p:cNvSpPr txBox="1">
            <a:spLocks noGrp="1"/>
          </p:cNvSpPr>
          <p:nvPr>
            <p:ph type="subTitle" idx="3"/>
          </p:nvPr>
        </p:nvSpPr>
        <p:spPr>
          <a:xfrm>
            <a:off x="2722125" y="1759095"/>
            <a:ext cx="23811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52" name="Google Shape;2752;p25"/>
          <p:cNvSpPr txBox="1">
            <a:spLocks noGrp="1"/>
          </p:cNvSpPr>
          <p:nvPr>
            <p:ph type="title" idx="4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3" name="Google Shape;2753;p25"/>
          <p:cNvSpPr txBox="1">
            <a:spLocks noGrp="1"/>
          </p:cNvSpPr>
          <p:nvPr>
            <p:ph type="title" idx="5"/>
          </p:nvPr>
        </p:nvSpPr>
        <p:spPr>
          <a:xfrm>
            <a:off x="5588400" y="1775825"/>
            <a:ext cx="1828800" cy="2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54" name="Google Shape;2754;p25"/>
          <p:cNvSpPr txBox="1">
            <a:spLocks noGrp="1"/>
          </p:cNvSpPr>
          <p:nvPr>
            <p:ph type="title" idx="6"/>
          </p:nvPr>
        </p:nvSpPr>
        <p:spPr>
          <a:xfrm>
            <a:off x="5588400" y="3257138"/>
            <a:ext cx="1828800" cy="2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55" name="Google Shape;2755;p25"/>
          <p:cNvSpPr txBox="1">
            <a:spLocks noGrp="1"/>
          </p:cNvSpPr>
          <p:nvPr>
            <p:ph type="subTitle" idx="7"/>
          </p:nvPr>
        </p:nvSpPr>
        <p:spPr>
          <a:xfrm>
            <a:off x="5588400" y="2054225"/>
            <a:ext cx="2467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6" name="Google Shape;2756;p25"/>
          <p:cNvSpPr txBox="1">
            <a:spLocks noGrp="1"/>
          </p:cNvSpPr>
          <p:nvPr>
            <p:ph type="subTitle" idx="8"/>
          </p:nvPr>
        </p:nvSpPr>
        <p:spPr>
          <a:xfrm>
            <a:off x="5588400" y="3535550"/>
            <a:ext cx="2467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7" name="Google Shape;2757;p25"/>
          <p:cNvSpPr/>
          <p:nvPr/>
        </p:nvSpPr>
        <p:spPr>
          <a:xfrm>
            <a:off x="735822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5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5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5"/>
          <p:cNvSpPr/>
          <p:nvPr/>
        </p:nvSpPr>
        <p:spPr>
          <a:xfrm>
            <a:off x="5604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5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5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5"/>
          <p:cNvSpPr/>
          <p:nvPr/>
        </p:nvSpPr>
        <p:spPr>
          <a:xfrm>
            <a:off x="5362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5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5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5"/>
          <p:cNvSpPr/>
          <p:nvPr/>
        </p:nvSpPr>
        <p:spPr>
          <a:xfrm>
            <a:off x="5119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5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5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5"/>
          <p:cNvSpPr/>
          <p:nvPr/>
        </p:nvSpPr>
        <p:spPr>
          <a:xfrm>
            <a:off x="4876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5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5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5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5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5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5"/>
          <p:cNvSpPr/>
          <p:nvPr/>
        </p:nvSpPr>
        <p:spPr>
          <a:xfrm>
            <a:off x="4408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5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5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5"/>
          <p:cNvSpPr/>
          <p:nvPr/>
        </p:nvSpPr>
        <p:spPr>
          <a:xfrm>
            <a:off x="4166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5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5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5"/>
          <p:cNvSpPr/>
          <p:nvPr/>
        </p:nvSpPr>
        <p:spPr>
          <a:xfrm>
            <a:off x="3923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5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5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5"/>
          <p:cNvSpPr/>
          <p:nvPr/>
        </p:nvSpPr>
        <p:spPr>
          <a:xfrm>
            <a:off x="3680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5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5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5"/>
          <p:cNvSpPr/>
          <p:nvPr/>
        </p:nvSpPr>
        <p:spPr>
          <a:xfrm>
            <a:off x="3438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5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5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5"/>
          <p:cNvSpPr/>
          <p:nvPr/>
        </p:nvSpPr>
        <p:spPr>
          <a:xfrm>
            <a:off x="3195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5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5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5"/>
          <p:cNvSpPr/>
          <p:nvPr/>
        </p:nvSpPr>
        <p:spPr>
          <a:xfrm>
            <a:off x="2953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5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5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5"/>
          <p:cNvSpPr/>
          <p:nvPr/>
        </p:nvSpPr>
        <p:spPr>
          <a:xfrm>
            <a:off x="2710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5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5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5"/>
          <p:cNvSpPr/>
          <p:nvPr/>
        </p:nvSpPr>
        <p:spPr>
          <a:xfrm>
            <a:off x="2467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5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5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5"/>
          <p:cNvSpPr/>
          <p:nvPr/>
        </p:nvSpPr>
        <p:spPr>
          <a:xfrm>
            <a:off x="2224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5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5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5"/>
          <p:cNvSpPr/>
          <p:nvPr/>
        </p:nvSpPr>
        <p:spPr>
          <a:xfrm>
            <a:off x="1983093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5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5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5"/>
          <p:cNvSpPr/>
          <p:nvPr/>
        </p:nvSpPr>
        <p:spPr>
          <a:xfrm>
            <a:off x="1740092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5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5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5"/>
          <p:cNvSpPr/>
          <p:nvPr/>
        </p:nvSpPr>
        <p:spPr>
          <a:xfrm>
            <a:off x="1497129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5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5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5"/>
          <p:cNvSpPr/>
          <p:nvPr/>
        </p:nvSpPr>
        <p:spPr>
          <a:xfrm>
            <a:off x="12553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5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5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5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5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5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5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5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5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5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5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5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5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5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5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5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5"/>
          <p:cNvSpPr/>
          <p:nvPr/>
        </p:nvSpPr>
        <p:spPr>
          <a:xfrm>
            <a:off x="5322350" y="3061550"/>
            <a:ext cx="3830700" cy="12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31" name="Google Shape;2831;p25"/>
          <p:cNvSpPr/>
          <p:nvPr/>
        </p:nvSpPr>
        <p:spPr>
          <a:xfrm>
            <a:off x="5322350" y="1590075"/>
            <a:ext cx="3830700" cy="12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71" r:id="rId9"/>
    <p:sldLayoutId id="2147483679" r:id="rId10"/>
    <p:sldLayoutId id="2147483681" r:id="rId11"/>
    <p:sldLayoutId id="2147483684" r:id="rId12"/>
    <p:sldLayoutId id="2147483688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700" r:id="rId19"/>
    <p:sldLayoutId id="2147483701" r:id="rId20"/>
    <p:sldLayoutId id="2147483702" r:id="rId21"/>
    <p:sldLayoutId id="2147483703" r:id="rId22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4F4EF-45DD-492F-91EB-655BFD0E54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718" y="1700593"/>
            <a:ext cx="2098019" cy="20980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AA8E7-119B-41A4-8315-9E379F2D31D0}"/>
              </a:ext>
            </a:extLst>
          </p:cNvPr>
          <p:cNvSpPr/>
          <p:nvPr/>
        </p:nvSpPr>
        <p:spPr>
          <a:xfrm>
            <a:off x="2921750" y="0"/>
            <a:ext cx="2098019" cy="5087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47" name="Google Shape;5847;p55"/>
          <p:cNvSpPr txBox="1">
            <a:spLocks noGrp="1"/>
          </p:cNvSpPr>
          <p:nvPr>
            <p:ph type="ctrTitle"/>
          </p:nvPr>
        </p:nvSpPr>
        <p:spPr>
          <a:xfrm>
            <a:off x="3347049" y="1235156"/>
            <a:ext cx="5404233" cy="25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SOSIALISASI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id-ID" sz="3600" b="1" dirty="0">
                <a:solidFill>
                  <a:schemeClr val="bg1"/>
                </a:solidFill>
              </a:rPr>
              <a:t>PROGRAM KERJA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IPBI “KARTINI” </a:t>
            </a:r>
            <a:br>
              <a:rPr lang="en-ID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PERIODE 2023 – 2028</a:t>
            </a:r>
            <a:endParaRPr lang="en-ID" sz="3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B9620B-3EA2-4215-BC3B-17F1E43FF9FF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6BDAD9-08A5-4F2D-B267-0847A0869D07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6C2611-396A-4A1C-A265-EF4CCE9396BC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54C7AF-7BE4-4241-AC12-530E7D39D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F8F94A7-4169-4C5C-A1F9-9484AC70C51A}"/>
              </a:ext>
            </a:extLst>
          </p:cNvPr>
          <p:cNvSpPr/>
          <p:nvPr/>
        </p:nvSpPr>
        <p:spPr>
          <a:xfrm>
            <a:off x="4346222" y="4583289"/>
            <a:ext cx="4823018" cy="56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2" name="Google Shape;7452;p86"/>
          <p:cNvGrpSpPr/>
          <p:nvPr/>
        </p:nvGrpSpPr>
        <p:grpSpPr>
          <a:xfrm>
            <a:off x="0" y="1580076"/>
            <a:ext cx="9144000" cy="2841634"/>
            <a:chOff x="0" y="1580076"/>
            <a:chExt cx="9144000" cy="2841634"/>
          </a:xfrm>
          <a:solidFill>
            <a:srgbClr val="FFC000"/>
          </a:solidFill>
        </p:grpSpPr>
        <p:grpSp>
          <p:nvGrpSpPr>
            <p:cNvPr id="7453" name="Google Shape;7453;p86"/>
            <p:cNvGrpSpPr/>
            <p:nvPr/>
          </p:nvGrpSpPr>
          <p:grpSpPr>
            <a:xfrm rot="2700000">
              <a:off x="7097865" y="1797324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4" name="Google Shape;7454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6" name="Google Shape;7456;p86"/>
            <p:cNvGrpSpPr/>
            <p:nvPr/>
          </p:nvGrpSpPr>
          <p:grpSpPr>
            <a:xfrm rot="8100000" flipH="1">
              <a:off x="5577637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7" name="Google Shape;745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9" name="Google Shape;7459;p86"/>
            <p:cNvGrpSpPr/>
            <p:nvPr/>
          </p:nvGrpSpPr>
          <p:grpSpPr>
            <a:xfrm rot="2700000">
              <a:off x="4049996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0" name="Google Shape;7460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2" name="Google Shape;7462;p86"/>
            <p:cNvGrpSpPr/>
            <p:nvPr/>
          </p:nvGrpSpPr>
          <p:grpSpPr>
            <a:xfrm rot="8100000" flipH="1">
              <a:off x="2537180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3" name="Google Shape;7463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5" name="Google Shape;7465;p86"/>
            <p:cNvSpPr/>
            <p:nvPr/>
          </p:nvSpPr>
          <p:spPr>
            <a:xfrm>
              <a:off x="0" y="2913150"/>
              <a:ext cx="9144000" cy="177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6" name="Google Shape;7466;p86"/>
            <p:cNvGrpSpPr/>
            <p:nvPr/>
          </p:nvGrpSpPr>
          <p:grpSpPr>
            <a:xfrm rot="2700000">
              <a:off x="1016952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7" name="Google Shape;746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2" name="Google Shape;7472;p86"/>
          <p:cNvSpPr txBox="1"/>
          <p:nvPr/>
        </p:nvSpPr>
        <p:spPr>
          <a:xfrm>
            <a:off x="6794459" y="3322960"/>
            <a:ext cx="1725108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/>
            <a:r>
              <a:rPr lang="id-ID" dirty="0"/>
              <a:t>Pen</a:t>
            </a:r>
            <a:r>
              <a:rPr lang="en-US" dirty="0" err="1"/>
              <a:t>dataan</a:t>
            </a:r>
            <a:r>
              <a:rPr lang="en-US" dirty="0"/>
              <a:t> </a:t>
            </a:r>
            <a:r>
              <a:rPr lang="id-ID" dirty="0"/>
              <a:t> jumlah anggota dan </a:t>
            </a:r>
            <a:r>
              <a:rPr lang="en-US" dirty="0" err="1"/>
              <a:t>kepengurusan</a:t>
            </a:r>
            <a:r>
              <a:rPr lang="en-US" dirty="0"/>
              <a:t>   DPD </a:t>
            </a:r>
            <a:r>
              <a:rPr lang="id-ID" dirty="0"/>
              <a:t>sampai </a:t>
            </a:r>
            <a:r>
              <a:rPr lang="en-US" dirty="0"/>
              <a:t>DPC </a:t>
            </a:r>
            <a:r>
              <a:rPr lang="id-ID" dirty="0"/>
              <a:t>secara </a:t>
            </a:r>
            <a:r>
              <a:rPr lang="en-US" dirty="0"/>
              <a:t>n</a:t>
            </a:r>
            <a:r>
              <a:rPr lang="id-ID" dirty="0"/>
              <a:t>asional.</a:t>
            </a:r>
            <a:endParaRPr lang="en-ID" sz="1100" dirty="0"/>
          </a:p>
        </p:txBody>
      </p:sp>
      <p:sp>
        <p:nvSpPr>
          <p:cNvPr id="7474" name="Google Shape;7474;p86"/>
          <p:cNvSpPr txBox="1"/>
          <p:nvPr/>
        </p:nvSpPr>
        <p:spPr>
          <a:xfrm>
            <a:off x="5734753" y="3594715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2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5" name="Google Shape;7475;p86"/>
          <p:cNvSpPr txBox="1"/>
          <p:nvPr/>
        </p:nvSpPr>
        <p:spPr>
          <a:xfrm>
            <a:off x="7267391" y="2009474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6" name="Google Shape;7476;p86"/>
          <p:cNvSpPr txBox="1"/>
          <p:nvPr/>
        </p:nvSpPr>
        <p:spPr>
          <a:xfrm>
            <a:off x="1190085" y="1989480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7" name="Google Shape;7477;p86"/>
          <p:cNvSpPr txBox="1"/>
          <p:nvPr/>
        </p:nvSpPr>
        <p:spPr>
          <a:xfrm>
            <a:off x="4214937" y="2009474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9" name="Google Shape;7479;p86"/>
          <p:cNvSpPr txBox="1">
            <a:spLocks noGrp="1"/>
          </p:cNvSpPr>
          <p:nvPr>
            <p:ph type="title"/>
          </p:nvPr>
        </p:nvSpPr>
        <p:spPr>
          <a:xfrm>
            <a:off x="5776924" y="490774"/>
            <a:ext cx="2928925" cy="652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PROGRAM KERJA</a:t>
            </a:r>
            <a:br>
              <a:rPr lang="en-US" sz="2400" dirty="0"/>
            </a:br>
            <a:r>
              <a:rPr lang="en-US" sz="2400" dirty="0"/>
              <a:t>JANGKA PENDEK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5" name="Google Shape;7479;p86">
            <a:extLst>
              <a:ext uri="{FF2B5EF4-FFF2-40B4-BE49-F238E27FC236}">
                <a16:creationId xmlns:a16="http://schemas.microsoft.com/office/drawing/2014/main" id="{E6959D4F-A445-493B-8AD9-7CBED56AEA16}"/>
              </a:ext>
            </a:extLst>
          </p:cNvPr>
          <p:cNvSpPr txBox="1">
            <a:spLocks/>
          </p:cNvSpPr>
          <p:nvPr/>
        </p:nvSpPr>
        <p:spPr>
          <a:xfrm>
            <a:off x="243519" y="1173569"/>
            <a:ext cx="4700566" cy="65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1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l"/>
            <a:r>
              <a:rPr lang="en-US" sz="1600" dirty="0"/>
              <a:t>INTERNAL  _ </a:t>
            </a:r>
            <a:r>
              <a:rPr lang="id-ID" sz="1600" dirty="0"/>
              <a:t>PEMANTAPAN ORGANISASI</a:t>
            </a:r>
            <a:endParaRPr lang="en-ID" sz="1600" dirty="0"/>
          </a:p>
          <a:p>
            <a:pPr algn="l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60801-3855-4F6F-B09E-7D63F08BF5DD}"/>
              </a:ext>
            </a:extLst>
          </p:cNvPr>
          <p:cNvSpPr/>
          <p:nvPr/>
        </p:nvSpPr>
        <p:spPr>
          <a:xfrm>
            <a:off x="2333889" y="3098828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470" name="Google Shape;7470;p86"/>
          <p:cNvSpPr txBox="1"/>
          <p:nvPr/>
        </p:nvSpPr>
        <p:spPr>
          <a:xfrm>
            <a:off x="223389" y="3703827"/>
            <a:ext cx="3485472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/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IPBI </a:t>
            </a:r>
            <a:r>
              <a:rPr lang="en-US" dirty="0" err="1"/>
              <a:t>Kartini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DPP </a:t>
            </a:r>
            <a:r>
              <a:rPr lang="en-US" dirty="0" err="1"/>
              <a:t>ditingkat</a:t>
            </a:r>
            <a:r>
              <a:rPr lang="en-US" dirty="0"/>
              <a:t> Pusat, DPD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dan DPC di </a:t>
            </a:r>
            <a:r>
              <a:rPr lang="en-US" dirty="0" err="1"/>
              <a:t>tingkat</a:t>
            </a:r>
            <a:r>
              <a:rPr lang="en-US" dirty="0"/>
              <a:t> Kota </a:t>
            </a:r>
            <a:r>
              <a:rPr lang="en-US" dirty="0" err="1"/>
              <a:t>Kabupaten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Indonesia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menyatukan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  dan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  <a:endParaRPr lang="en-ID" sz="10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187DB0-CC22-4C08-AF1F-23F903F6C368}"/>
              </a:ext>
            </a:extLst>
          </p:cNvPr>
          <p:cNvSpPr/>
          <p:nvPr/>
        </p:nvSpPr>
        <p:spPr>
          <a:xfrm>
            <a:off x="5479110" y="3104931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473" name="Google Shape;7473;p86"/>
          <p:cNvSpPr txBox="1"/>
          <p:nvPr/>
        </p:nvSpPr>
        <p:spPr>
          <a:xfrm>
            <a:off x="3874860" y="3505895"/>
            <a:ext cx="2274887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id-ID" dirty="0"/>
              <a:t>Membentuk cabang organisasi di tingkat Provinsi, kabupaten/kota,  diseluruh Indonesia.</a:t>
            </a:r>
            <a:endParaRPr lang="en-ID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B8071-D031-4395-95A3-360A349A7B37}"/>
              </a:ext>
            </a:extLst>
          </p:cNvPr>
          <p:cNvGrpSpPr/>
          <p:nvPr/>
        </p:nvGrpSpPr>
        <p:grpSpPr>
          <a:xfrm>
            <a:off x="48968" y="0"/>
            <a:ext cx="4823018" cy="536439"/>
            <a:chOff x="0" y="4605867"/>
            <a:chExt cx="4823018" cy="5364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2DBA5C-3A6C-487D-B844-C6218767862D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89817A-9BCA-4087-A77B-452CDE14A9CF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8ADC3E-8BA9-4CBA-BAAE-1965807A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7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2" name="Google Shape;7452;p86"/>
          <p:cNvGrpSpPr/>
          <p:nvPr/>
        </p:nvGrpSpPr>
        <p:grpSpPr>
          <a:xfrm>
            <a:off x="0" y="1580076"/>
            <a:ext cx="9144000" cy="2841634"/>
            <a:chOff x="0" y="1580076"/>
            <a:chExt cx="9144000" cy="2841634"/>
          </a:xfrm>
          <a:solidFill>
            <a:srgbClr val="FFC000"/>
          </a:solidFill>
        </p:grpSpPr>
        <p:grpSp>
          <p:nvGrpSpPr>
            <p:cNvPr id="7453" name="Google Shape;7453;p86"/>
            <p:cNvGrpSpPr/>
            <p:nvPr/>
          </p:nvGrpSpPr>
          <p:grpSpPr>
            <a:xfrm rot="2700000">
              <a:off x="7097865" y="1797324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4" name="Google Shape;7454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6" name="Google Shape;7456;p86"/>
            <p:cNvGrpSpPr/>
            <p:nvPr/>
          </p:nvGrpSpPr>
          <p:grpSpPr>
            <a:xfrm rot="8100000" flipH="1">
              <a:off x="5577637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7" name="Google Shape;745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9" name="Google Shape;7459;p86"/>
            <p:cNvGrpSpPr/>
            <p:nvPr/>
          </p:nvGrpSpPr>
          <p:grpSpPr>
            <a:xfrm rot="2700000">
              <a:off x="4049996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0" name="Google Shape;7460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2" name="Google Shape;7462;p86"/>
            <p:cNvGrpSpPr/>
            <p:nvPr/>
          </p:nvGrpSpPr>
          <p:grpSpPr>
            <a:xfrm rot="8100000" flipH="1">
              <a:off x="2537180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3" name="Google Shape;7463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5" name="Google Shape;7465;p86"/>
            <p:cNvSpPr/>
            <p:nvPr/>
          </p:nvSpPr>
          <p:spPr>
            <a:xfrm>
              <a:off x="0" y="2913150"/>
              <a:ext cx="9144000" cy="177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6" name="Google Shape;7466;p86"/>
            <p:cNvGrpSpPr/>
            <p:nvPr/>
          </p:nvGrpSpPr>
          <p:grpSpPr>
            <a:xfrm rot="2700000">
              <a:off x="1016952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7" name="Google Shape;746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4" name="Google Shape;7474;p86"/>
          <p:cNvSpPr txBox="1"/>
          <p:nvPr/>
        </p:nvSpPr>
        <p:spPr>
          <a:xfrm>
            <a:off x="5734753" y="3594715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6" name="Google Shape;7476;p86"/>
          <p:cNvSpPr txBox="1"/>
          <p:nvPr/>
        </p:nvSpPr>
        <p:spPr>
          <a:xfrm>
            <a:off x="2702121" y="3570624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9" name="Google Shape;7479;p86"/>
          <p:cNvSpPr txBox="1">
            <a:spLocks noGrp="1"/>
          </p:cNvSpPr>
          <p:nvPr>
            <p:ph type="title"/>
          </p:nvPr>
        </p:nvSpPr>
        <p:spPr>
          <a:xfrm>
            <a:off x="5776924" y="490774"/>
            <a:ext cx="2928925" cy="652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PROGRAM KERJA</a:t>
            </a:r>
            <a:br>
              <a:rPr lang="en-US" sz="2400" dirty="0"/>
            </a:br>
            <a:r>
              <a:rPr lang="en-US" sz="2400" dirty="0"/>
              <a:t>JANGKA PENDEK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5" name="Google Shape;7479;p86">
            <a:extLst>
              <a:ext uri="{FF2B5EF4-FFF2-40B4-BE49-F238E27FC236}">
                <a16:creationId xmlns:a16="http://schemas.microsoft.com/office/drawing/2014/main" id="{E6959D4F-A445-493B-8AD9-7CBED56AEA16}"/>
              </a:ext>
            </a:extLst>
          </p:cNvPr>
          <p:cNvSpPr txBox="1">
            <a:spLocks/>
          </p:cNvSpPr>
          <p:nvPr/>
        </p:nvSpPr>
        <p:spPr>
          <a:xfrm>
            <a:off x="243519" y="1173569"/>
            <a:ext cx="4700566" cy="65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1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l"/>
            <a:r>
              <a:rPr lang="en-US" sz="1600" dirty="0"/>
              <a:t>INTERNAL  _ </a:t>
            </a:r>
            <a:r>
              <a:rPr lang="id-ID" sz="1600" dirty="0"/>
              <a:t>PEMANTAPAN ORGANISASI</a:t>
            </a:r>
            <a:endParaRPr lang="en-ID" sz="1600" dirty="0"/>
          </a:p>
          <a:p>
            <a:pPr algn="l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187DB0-CC22-4C08-AF1F-23F903F6C368}"/>
              </a:ext>
            </a:extLst>
          </p:cNvPr>
          <p:cNvSpPr/>
          <p:nvPr/>
        </p:nvSpPr>
        <p:spPr>
          <a:xfrm>
            <a:off x="6921292" y="1568787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0A104-73B1-4160-866E-3D9F25B1953C}"/>
              </a:ext>
            </a:extLst>
          </p:cNvPr>
          <p:cNvSpPr/>
          <p:nvPr/>
        </p:nvSpPr>
        <p:spPr>
          <a:xfrm>
            <a:off x="815053" y="1563264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42912D-8E8C-48C0-B07A-796517A4FB8E}"/>
              </a:ext>
            </a:extLst>
          </p:cNvPr>
          <p:cNvSpPr/>
          <p:nvPr/>
        </p:nvSpPr>
        <p:spPr>
          <a:xfrm>
            <a:off x="3888248" y="1568786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Google Shape;7470;p86">
            <a:extLst>
              <a:ext uri="{FF2B5EF4-FFF2-40B4-BE49-F238E27FC236}">
                <a16:creationId xmlns:a16="http://schemas.microsoft.com/office/drawing/2014/main" id="{0F4EC87B-3582-45B2-A22D-06DBEF333A1A}"/>
              </a:ext>
            </a:extLst>
          </p:cNvPr>
          <p:cNvSpPr txBox="1"/>
          <p:nvPr/>
        </p:nvSpPr>
        <p:spPr>
          <a:xfrm>
            <a:off x="1903985" y="2005308"/>
            <a:ext cx="2468678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 algn="ctr"/>
            <a:r>
              <a:rPr lang="id-ID" dirty="0"/>
              <a:t>Pembuatan Lencana</a:t>
            </a:r>
            <a:r>
              <a:rPr lang="en-US" dirty="0"/>
              <a:t> dan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id-ID" dirty="0"/>
              <a:t>IPBI- KARTINI secara Nasional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86428-71B0-44AD-A6CA-7272EC405B45}"/>
              </a:ext>
            </a:extLst>
          </p:cNvPr>
          <p:cNvSpPr/>
          <p:nvPr/>
        </p:nvSpPr>
        <p:spPr>
          <a:xfrm>
            <a:off x="3755378" y="1623795"/>
            <a:ext cx="4377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spcBef>
                <a:spcPts val="450"/>
              </a:spcBef>
              <a:tabLst>
                <a:tab pos="861695" algn="l"/>
              </a:tabLst>
            </a:pPr>
            <a:r>
              <a:rPr lang="id-ID" dirty="0"/>
              <a:t>Membina persatuan dan kesatuan organisasi serta membina kerjasama antar sesama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id-ID" dirty="0"/>
              <a:t>anggota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IPBI </a:t>
            </a:r>
            <a:r>
              <a:rPr lang="en-US" dirty="0" err="1"/>
              <a:t>Kartini</a:t>
            </a:r>
            <a:r>
              <a:rPr lang="en-US" dirty="0"/>
              <a:t> 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id-ID" dirty="0"/>
              <a:t>anggota</a:t>
            </a:r>
            <a:r>
              <a:rPr lang="en-US" dirty="0"/>
              <a:t> </a:t>
            </a: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A1D971-0EAA-4E7D-BEAE-1CCA10C2D2C9}"/>
              </a:ext>
            </a:extLst>
          </p:cNvPr>
          <p:cNvGrpSpPr/>
          <p:nvPr/>
        </p:nvGrpSpPr>
        <p:grpSpPr>
          <a:xfrm>
            <a:off x="48968" y="0"/>
            <a:ext cx="4823018" cy="536439"/>
            <a:chOff x="0" y="4605867"/>
            <a:chExt cx="4823018" cy="536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E3E2A7-36CA-4CCC-A34C-7A33D0967717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EBA66D-3D2A-40F1-A974-FB7533B8F2A3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BD303E9-2539-4314-9097-6A94737EE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9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2" name="Google Shape;7452;p86"/>
          <p:cNvGrpSpPr/>
          <p:nvPr/>
        </p:nvGrpSpPr>
        <p:grpSpPr>
          <a:xfrm>
            <a:off x="0" y="1729366"/>
            <a:ext cx="9144000" cy="2841634"/>
            <a:chOff x="0" y="1580076"/>
            <a:chExt cx="9144000" cy="2841634"/>
          </a:xfrm>
          <a:solidFill>
            <a:srgbClr val="FFC000"/>
          </a:solidFill>
        </p:grpSpPr>
        <p:grpSp>
          <p:nvGrpSpPr>
            <p:cNvPr id="7453" name="Google Shape;7453;p86"/>
            <p:cNvGrpSpPr/>
            <p:nvPr/>
          </p:nvGrpSpPr>
          <p:grpSpPr>
            <a:xfrm rot="2700000">
              <a:off x="7097865" y="1797324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4" name="Google Shape;7454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6" name="Google Shape;7456;p86"/>
            <p:cNvGrpSpPr/>
            <p:nvPr/>
          </p:nvGrpSpPr>
          <p:grpSpPr>
            <a:xfrm rot="8100000" flipH="1">
              <a:off x="5577637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7" name="Google Shape;745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9" name="Google Shape;7459;p86"/>
            <p:cNvGrpSpPr/>
            <p:nvPr/>
          </p:nvGrpSpPr>
          <p:grpSpPr>
            <a:xfrm rot="2700000">
              <a:off x="4049996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0" name="Google Shape;7460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2" name="Google Shape;7462;p86"/>
            <p:cNvGrpSpPr/>
            <p:nvPr/>
          </p:nvGrpSpPr>
          <p:grpSpPr>
            <a:xfrm rot="8100000" flipH="1">
              <a:off x="2537180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3" name="Google Shape;7463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5" name="Google Shape;7465;p86"/>
            <p:cNvSpPr/>
            <p:nvPr/>
          </p:nvSpPr>
          <p:spPr>
            <a:xfrm>
              <a:off x="0" y="2913150"/>
              <a:ext cx="9144000" cy="177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6" name="Google Shape;7466;p86"/>
            <p:cNvGrpSpPr/>
            <p:nvPr/>
          </p:nvGrpSpPr>
          <p:grpSpPr>
            <a:xfrm rot="2700000">
              <a:off x="1016952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7" name="Google Shape;746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4" name="Google Shape;7474;p86"/>
          <p:cNvSpPr txBox="1"/>
          <p:nvPr/>
        </p:nvSpPr>
        <p:spPr>
          <a:xfrm>
            <a:off x="5734753" y="3725342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5" name="Google Shape;7475;p86"/>
          <p:cNvSpPr txBox="1"/>
          <p:nvPr/>
        </p:nvSpPr>
        <p:spPr>
          <a:xfrm>
            <a:off x="7267391" y="2009474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6" name="Google Shape;7476;p86"/>
          <p:cNvSpPr txBox="1"/>
          <p:nvPr/>
        </p:nvSpPr>
        <p:spPr>
          <a:xfrm>
            <a:off x="1191296" y="2140101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7" name="Google Shape;7477;p86"/>
          <p:cNvSpPr txBox="1"/>
          <p:nvPr/>
        </p:nvSpPr>
        <p:spPr>
          <a:xfrm>
            <a:off x="4244785" y="1975931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9" name="Google Shape;7479;p86"/>
          <p:cNvSpPr txBox="1">
            <a:spLocks noGrp="1"/>
          </p:cNvSpPr>
          <p:nvPr>
            <p:ph type="title"/>
          </p:nvPr>
        </p:nvSpPr>
        <p:spPr>
          <a:xfrm>
            <a:off x="5776924" y="490774"/>
            <a:ext cx="2928925" cy="652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PROGRAM KERJA</a:t>
            </a:r>
            <a:br>
              <a:rPr lang="en-US" sz="2400" dirty="0"/>
            </a:br>
            <a:r>
              <a:rPr lang="en-US" sz="2400" dirty="0"/>
              <a:t>JANGKA PENDEK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5" name="Google Shape;7479;p86">
            <a:extLst>
              <a:ext uri="{FF2B5EF4-FFF2-40B4-BE49-F238E27FC236}">
                <a16:creationId xmlns:a16="http://schemas.microsoft.com/office/drawing/2014/main" id="{E6959D4F-A445-493B-8AD9-7CBED56AEA16}"/>
              </a:ext>
            </a:extLst>
          </p:cNvPr>
          <p:cNvSpPr txBox="1">
            <a:spLocks/>
          </p:cNvSpPr>
          <p:nvPr/>
        </p:nvSpPr>
        <p:spPr>
          <a:xfrm>
            <a:off x="243519" y="1157471"/>
            <a:ext cx="4700566" cy="65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1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l"/>
            <a:r>
              <a:rPr lang="en-US" sz="1600" dirty="0"/>
              <a:t>EKSTERNAL</a:t>
            </a:r>
            <a:endParaRPr lang="en-ID" sz="1600" dirty="0"/>
          </a:p>
          <a:p>
            <a:pPr algn="l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60801-3855-4F6F-B09E-7D63F08BF5DD}"/>
              </a:ext>
            </a:extLst>
          </p:cNvPr>
          <p:cNvSpPr/>
          <p:nvPr/>
        </p:nvSpPr>
        <p:spPr>
          <a:xfrm>
            <a:off x="2333889" y="3248116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187DB0-CC22-4C08-AF1F-23F903F6C368}"/>
              </a:ext>
            </a:extLst>
          </p:cNvPr>
          <p:cNvSpPr/>
          <p:nvPr/>
        </p:nvSpPr>
        <p:spPr>
          <a:xfrm>
            <a:off x="7179597" y="1713121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F1BE97-3EDF-43B3-88E4-C59339646ACE}"/>
              </a:ext>
            </a:extLst>
          </p:cNvPr>
          <p:cNvSpPr/>
          <p:nvPr/>
        </p:nvSpPr>
        <p:spPr>
          <a:xfrm>
            <a:off x="3800113" y="1715815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470" name="Google Shape;7470;p86"/>
          <p:cNvSpPr txBox="1"/>
          <p:nvPr/>
        </p:nvSpPr>
        <p:spPr>
          <a:xfrm>
            <a:off x="2060352" y="1711771"/>
            <a:ext cx="6210664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/>
            <a:r>
              <a:rPr lang="id-ID" dirty="0"/>
              <a:t>Mengembangkan dan meningkatkan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id-ID" dirty="0"/>
              <a:t>pengetahuan dan keterampilan </a:t>
            </a:r>
            <a:r>
              <a:rPr lang="en-US" dirty="0" err="1"/>
              <a:t>melalui</a:t>
            </a:r>
            <a:r>
              <a:rPr lang="en-US" dirty="0"/>
              <a:t> P</a:t>
            </a:r>
            <a:r>
              <a:rPr lang="id-ID" dirty="0"/>
              <a:t>endidikan</a:t>
            </a:r>
            <a:r>
              <a:rPr lang="en-US" dirty="0"/>
              <a:t> dan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Vokasi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Tata </a:t>
            </a:r>
            <a:r>
              <a:rPr lang="en-US" dirty="0" err="1"/>
              <a:t>Busana</a:t>
            </a:r>
            <a:r>
              <a:rPr lang="en-US" dirty="0"/>
              <a:t> dan </a:t>
            </a:r>
            <a:r>
              <a:rPr lang="en-US" i="1" dirty="0"/>
              <a:t>Fashion Technology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K</a:t>
            </a:r>
            <a:r>
              <a:rPr lang="id-ID" dirty="0"/>
              <a:t>onsorsium d</a:t>
            </a:r>
            <a:r>
              <a:rPr lang="en-US" dirty="0" err="1"/>
              <a:t>engan</a:t>
            </a:r>
            <a:r>
              <a:rPr lang="id-ID" dirty="0"/>
              <a:t> </a:t>
            </a:r>
            <a:r>
              <a:rPr lang="en-US" dirty="0"/>
              <a:t>L</a:t>
            </a:r>
            <a:r>
              <a:rPr lang="id-ID" dirty="0"/>
              <a:t>embaga </a:t>
            </a:r>
            <a:r>
              <a:rPr lang="en-US" dirty="0"/>
              <a:t>S</a:t>
            </a:r>
            <a:r>
              <a:rPr lang="id-ID" dirty="0"/>
              <a:t>ertifikasi </a:t>
            </a:r>
            <a:r>
              <a:rPr lang="en-US" dirty="0"/>
              <a:t>K</a:t>
            </a:r>
            <a:r>
              <a:rPr lang="id-ID" dirty="0"/>
              <a:t>ompetensi </a:t>
            </a:r>
            <a:r>
              <a:rPr lang="en-US" dirty="0"/>
              <a:t>Tata </a:t>
            </a:r>
            <a:r>
              <a:rPr lang="en-US" dirty="0" err="1"/>
              <a:t>Busana</a:t>
            </a:r>
            <a:r>
              <a:rPr lang="en-US" dirty="0"/>
              <a:t> </a:t>
            </a:r>
            <a:r>
              <a:rPr lang="id-ID" dirty="0"/>
              <a:t>untuk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uji </a:t>
            </a:r>
            <a:r>
              <a:rPr lang="en-US" dirty="0" err="1"/>
              <a:t>kompetensi</a:t>
            </a:r>
            <a:r>
              <a:rPr lang="en-US" dirty="0"/>
              <a:t> level IV, </a:t>
            </a:r>
            <a:r>
              <a:rPr lang="id-ID" dirty="0"/>
              <a:t>mengarahkan daya cipta</a:t>
            </a:r>
            <a:r>
              <a:rPr lang="en-US" dirty="0"/>
              <a:t>, </a:t>
            </a:r>
            <a:r>
              <a:rPr lang="en-US" dirty="0" err="1"/>
              <a:t>kreatifitas</a:t>
            </a:r>
            <a:r>
              <a:rPr lang="en-US" dirty="0"/>
              <a:t>,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busana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dan </a:t>
            </a:r>
            <a:r>
              <a:rPr lang="en-US" dirty="0" err="1"/>
              <a:t>mutu</a:t>
            </a:r>
            <a:r>
              <a:rPr lang="id-ID" dirty="0"/>
              <a:t> Uji Kompetensi Tata Busana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i="1" dirty="0"/>
              <a:t>fashion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endParaRPr lang="en-US" dirty="0"/>
          </a:p>
          <a:p>
            <a:pPr lvl="1"/>
            <a:r>
              <a:rPr lang="en-US" i="1" dirty="0"/>
              <a:t>mode fashion </a:t>
            </a:r>
            <a:r>
              <a:rPr lang="en-US" dirty="0"/>
              <a:t>di dunia</a:t>
            </a:r>
            <a:r>
              <a:rPr lang="en-US" i="1" dirty="0"/>
              <a:t>.</a:t>
            </a:r>
            <a:endParaRPr lang="en-ID" i="1" dirty="0"/>
          </a:p>
        </p:txBody>
      </p:sp>
      <p:sp>
        <p:nvSpPr>
          <p:cNvPr id="7472" name="Google Shape;7472;p86"/>
          <p:cNvSpPr txBox="1"/>
          <p:nvPr/>
        </p:nvSpPr>
        <p:spPr>
          <a:xfrm>
            <a:off x="1714072" y="3556111"/>
            <a:ext cx="3676658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/>
            <a:r>
              <a:rPr lang="id-ID" dirty="0"/>
              <a:t>Menjalin kerjasama dengan organisasi mitra</a:t>
            </a:r>
            <a:r>
              <a:rPr lang="en-US" dirty="0"/>
              <a:t>,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id-ID" dirty="0"/>
              <a:t>inst</a:t>
            </a:r>
            <a:r>
              <a:rPr lang="en-US" dirty="0" err="1"/>
              <a:t>ansi</a:t>
            </a:r>
            <a:r>
              <a:rPr lang="en-US" dirty="0"/>
              <a:t> DUDI/IDUKA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Pemagangan</a:t>
            </a:r>
            <a:r>
              <a:rPr lang="en-US" dirty="0"/>
              <a:t>,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Sinkronisasi</a:t>
            </a:r>
            <a:r>
              <a:rPr lang="en-US" dirty="0"/>
              <a:t> Program </a:t>
            </a:r>
            <a:r>
              <a:rPr lang="en-US" dirty="0" err="1"/>
              <a:t>Pelatihan</a:t>
            </a:r>
            <a:r>
              <a:rPr lang="en-US" dirty="0"/>
              <a:t>.  </a:t>
            </a:r>
            <a:endParaRPr lang="en-ID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098593-69F6-4F35-AC8B-3F291B81D634}"/>
              </a:ext>
            </a:extLst>
          </p:cNvPr>
          <p:cNvGrpSpPr/>
          <p:nvPr/>
        </p:nvGrpSpPr>
        <p:grpSpPr>
          <a:xfrm>
            <a:off x="48968" y="0"/>
            <a:ext cx="4823018" cy="536439"/>
            <a:chOff x="0" y="4605867"/>
            <a:chExt cx="4823018" cy="536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088EED-1827-465B-8A15-0ED3487BA7E6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572B36-E868-48DD-AC43-5EF9381C86B3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E7F870D-9F5F-4E93-886F-7A384D19B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9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2" name="Google Shape;7452;p86"/>
          <p:cNvGrpSpPr/>
          <p:nvPr/>
        </p:nvGrpSpPr>
        <p:grpSpPr>
          <a:xfrm>
            <a:off x="0" y="1580076"/>
            <a:ext cx="9144000" cy="2841634"/>
            <a:chOff x="0" y="1580076"/>
            <a:chExt cx="9144000" cy="2841634"/>
          </a:xfrm>
          <a:solidFill>
            <a:srgbClr val="FFC000"/>
          </a:solidFill>
        </p:grpSpPr>
        <p:grpSp>
          <p:nvGrpSpPr>
            <p:cNvPr id="7453" name="Google Shape;7453;p86"/>
            <p:cNvGrpSpPr/>
            <p:nvPr/>
          </p:nvGrpSpPr>
          <p:grpSpPr>
            <a:xfrm rot="2700000">
              <a:off x="7097865" y="1797324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4" name="Google Shape;7454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6" name="Google Shape;7456;p86"/>
            <p:cNvGrpSpPr/>
            <p:nvPr/>
          </p:nvGrpSpPr>
          <p:grpSpPr>
            <a:xfrm rot="8100000" flipH="1">
              <a:off x="5577637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57" name="Google Shape;745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9" name="Google Shape;7459;p86"/>
            <p:cNvGrpSpPr/>
            <p:nvPr/>
          </p:nvGrpSpPr>
          <p:grpSpPr>
            <a:xfrm rot="2700000">
              <a:off x="4049996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0" name="Google Shape;7460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2" name="Google Shape;7462;p86"/>
            <p:cNvGrpSpPr/>
            <p:nvPr/>
          </p:nvGrpSpPr>
          <p:grpSpPr>
            <a:xfrm rot="8100000" flipH="1">
              <a:off x="2537180" y="3203180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3" name="Google Shape;7463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5" name="Google Shape;7465;p86"/>
            <p:cNvSpPr/>
            <p:nvPr/>
          </p:nvSpPr>
          <p:spPr>
            <a:xfrm>
              <a:off x="0" y="2913150"/>
              <a:ext cx="9144000" cy="177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6" name="Google Shape;7466;p86"/>
            <p:cNvGrpSpPr/>
            <p:nvPr/>
          </p:nvGrpSpPr>
          <p:grpSpPr>
            <a:xfrm rot="2700000">
              <a:off x="1016952" y="1797311"/>
              <a:ext cx="1029183" cy="1001295"/>
              <a:chOff x="3750225" y="1774000"/>
              <a:chExt cx="149575" cy="145525"/>
            </a:xfrm>
            <a:grpFill/>
          </p:grpSpPr>
          <p:sp>
            <p:nvSpPr>
              <p:cNvPr id="7467" name="Google Shape;7467;p86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86"/>
              <p:cNvSpPr/>
              <p:nvPr/>
            </p:nvSpPr>
            <p:spPr>
              <a:xfrm>
                <a:off x="3774727" y="1796693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4" name="Google Shape;7474;p86"/>
          <p:cNvSpPr txBox="1"/>
          <p:nvPr/>
        </p:nvSpPr>
        <p:spPr>
          <a:xfrm>
            <a:off x="7273056" y="1989480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6" name="Google Shape;7476;p86"/>
          <p:cNvSpPr txBox="1"/>
          <p:nvPr/>
        </p:nvSpPr>
        <p:spPr>
          <a:xfrm>
            <a:off x="2702121" y="3570624"/>
            <a:ext cx="699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9" name="Google Shape;7479;p86"/>
          <p:cNvSpPr txBox="1">
            <a:spLocks noGrp="1"/>
          </p:cNvSpPr>
          <p:nvPr>
            <p:ph type="title"/>
          </p:nvPr>
        </p:nvSpPr>
        <p:spPr>
          <a:xfrm>
            <a:off x="5776924" y="490774"/>
            <a:ext cx="2928925" cy="652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PROGRAM KERJA</a:t>
            </a:r>
            <a:br>
              <a:rPr lang="en-US" sz="2400" dirty="0"/>
            </a:br>
            <a:r>
              <a:rPr lang="en-US" sz="2400" dirty="0"/>
              <a:t>JANGKA PENDEK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5" name="Google Shape;7479;p86">
            <a:extLst>
              <a:ext uri="{FF2B5EF4-FFF2-40B4-BE49-F238E27FC236}">
                <a16:creationId xmlns:a16="http://schemas.microsoft.com/office/drawing/2014/main" id="{E6959D4F-A445-493B-8AD9-7CBED56AEA16}"/>
              </a:ext>
            </a:extLst>
          </p:cNvPr>
          <p:cNvSpPr txBox="1">
            <a:spLocks/>
          </p:cNvSpPr>
          <p:nvPr/>
        </p:nvSpPr>
        <p:spPr>
          <a:xfrm>
            <a:off x="243519" y="1173569"/>
            <a:ext cx="4700566" cy="65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1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l"/>
            <a:r>
              <a:rPr lang="en-US" sz="1600" dirty="0"/>
              <a:t>EKSTERNAL</a:t>
            </a:r>
            <a:endParaRPr lang="en-ID" sz="1600" dirty="0"/>
          </a:p>
          <a:p>
            <a:pPr algn="l"/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0A104-73B1-4160-866E-3D9F25B1953C}"/>
              </a:ext>
            </a:extLst>
          </p:cNvPr>
          <p:cNvSpPr/>
          <p:nvPr/>
        </p:nvSpPr>
        <p:spPr>
          <a:xfrm>
            <a:off x="815053" y="1563264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09355F-6AAA-4E75-BBBD-8FA0A3715FD3}"/>
              </a:ext>
            </a:extLst>
          </p:cNvPr>
          <p:cNvSpPr/>
          <p:nvPr/>
        </p:nvSpPr>
        <p:spPr>
          <a:xfrm>
            <a:off x="5618110" y="3101752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86428-71B0-44AD-A6CA-7272EC405B45}"/>
              </a:ext>
            </a:extLst>
          </p:cNvPr>
          <p:cNvSpPr/>
          <p:nvPr/>
        </p:nvSpPr>
        <p:spPr>
          <a:xfrm>
            <a:off x="3773588" y="3334026"/>
            <a:ext cx="45567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d-ID" dirty="0"/>
              <a:t>Menjalin kerjasama dengan organisasi mitra </a:t>
            </a:r>
            <a:endParaRPr lang="en-US" dirty="0"/>
          </a:p>
          <a:p>
            <a:pPr lvl="1"/>
            <a:r>
              <a:rPr lang="en-US" dirty="0"/>
              <a:t>DUDI /IDUKA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Program CSR </a:t>
            </a:r>
            <a:r>
              <a:rPr lang="en-US" dirty="0" err="1"/>
              <a:t>dari</a:t>
            </a:r>
            <a:r>
              <a:rPr lang="en-US" dirty="0"/>
              <a:t> Perusahaan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Program PKK dan PKW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en-US" dirty="0" err="1"/>
              <a:t>anggota</a:t>
            </a:r>
            <a:r>
              <a:rPr lang="en-US" dirty="0"/>
              <a:t> IPBI </a:t>
            </a:r>
            <a:r>
              <a:rPr lang="en-US" dirty="0" err="1"/>
              <a:t>Kartini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6B48F9-84D6-4DAC-9551-543DFB63CA1B}"/>
              </a:ext>
            </a:extLst>
          </p:cNvPr>
          <p:cNvSpPr/>
          <p:nvPr/>
        </p:nvSpPr>
        <p:spPr>
          <a:xfrm>
            <a:off x="3966707" y="1563574"/>
            <a:ext cx="1210585" cy="133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Google Shape;7470;p86">
            <a:extLst>
              <a:ext uri="{FF2B5EF4-FFF2-40B4-BE49-F238E27FC236}">
                <a16:creationId xmlns:a16="http://schemas.microsoft.com/office/drawing/2014/main" id="{0F4EC87B-3582-45B2-A22D-06DBEF333A1A}"/>
              </a:ext>
            </a:extLst>
          </p:cNvPr>
          <p:cNvSpPr txBox="1"/>
          <p:nvPr/>
        </p:nvSpPr>
        <p:spPr>
          <a:xfrm>
            <a:off x="2667329" y="1794291"/>
            <a:ext cx="4200679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1" algn="r"/>
            <a:r>
              <a:rPr lang="id-ID" dirty="0"/>
              <a:t>Mengusulkan kepada </a:t>
            </a:r>
            <a:r>
              <a:rPr lang="en-US" dirty="0"/>
              <a:t>p</a:t>
            </a:r>
            <a:r>
              <a:rPr lang="id-ID" dirty="0"/>
              <a:t>emerintah untuk memberikan bantuan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id-ID" dirty="0"/>
              <a:t>meningkatkan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, </a:t>
            </a:r>
            <a:r>
              <a:rPr lang="en-US" dirty="0" err="1"/>
              <a:t>penguji</a:t>
            </a:r>
            <a:r>
              <a:rPr lang="en-US" dirty="0"/>
              <a:t> dan master </a:t>
            </a:r>
            <a:r>
              <a:rPr lang="en-US" dirty="0" err="1"/>
              <a:t>penguji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</a:p>
          <a:p>
            <a:pPr lvl="1" algn="r"/>
            <a:r>
              <a:rPr lang="en-US" dirty="0"/>
              <a:t>Uji </a:t>
            </a:r>
            <a:r>
              <a:rPr lang="en-US" dirty="0" err="1"/>
              <a:t>Kompetensi</a:t>
            </a:r>
            <a:r>
              <a:rPr lang="en-US" dirty="0"/>
              <a:t> Tata </a:t>
            </a:r>
            <a:r>
              <a:rPr lang="en-US" dirty="0" err="1"/>
              <a:t>Busana</a:t>
            </a:r>
            <a:r>
              <a:rPr lang="en-US" dirty="0"/>
              <a:t>  level IV.</a:t>
            </a:r>
            <a:endParaRPr lang="en-ID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93B920-BF44-4181-B12D-AA2C4F39CB3A}"/>
              </a:ext>
            </a:extLst>
          </p:cNvPr>
          <p:cNvGrpSpPr/>
          <p:nvPr/>
        </p:nvGrpSpPr>
        <p:grpSpPr>
          <a:xfrm>
            <a:off x="48968" y="0"/>
            <a:ext cx="4823018" cy="536439"/>
            <a:chOff x="0" y="4605867"/>
            <a:chExt cx="4823018" cy="5364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321E09-9D83-4BA4-ACF6-936E8A136CA0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BF55FD-29C2-406D-8C99-36F67807CC9E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528776-D4EC-4AF8-8485-5EC871EA9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2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1" name="Google Shape;5861;p57"/>
          <p:cNvSpPr txBox="1">
            <a:spLocks noGrp="1"/>
          </p:cNvSpPr>
          <p:nvPr>
            <p:ph type="subTitle" idx="1"/>
          </p:nvPr>
        </p:nvSpPr>
        <p:spPr>
          <a:xfrm>
            <a:off x="809767" y="2961225"/>
            <a:ext cx="6971964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96900" lvl="1" indent="0"/>
            <a:r>
              <a:rPr lang="en-US" sz="1600" dirty="0"/>
              <a:t>M</a:t>
            </a:r>
            <a:r>
              <a:rPr lang="id-ID" sz="1600" dirty="0"/>
              <a:t>engadakan</a:t>
            </a:r>
            <a:r>
              <a:rPr lang="en-US" sz="1600" dirty="0"/>
              <a:t> Workshop, </a:t>
            </a:r>
            <a:r>
              <a:rPr lang="en-US" sz="1600" dirty="0" err="1"/>
              <a:t>Pelatihan</a:t>
            </a:r>
            <a:r>
              <a:rPr lang="en-US" sz="1600" dirty="0"/>
              <a:t>, P</a:t>
            </a:r>
            <a:r>
              <a:rPr lang="id-ID" sz="1600" dirty="0"/>
              <a:t>enataran, </a:t>
            </a:r>
            <a:r>
              <a:rPr lang="en-US" sz="1600" dirty="0"/>
              <a:t>S</a:t>
            </a:r>
            <a:r>
              <a:rPr lang="id-ID" sz="1600" dirty="0"/>
              <a:t>eminar, </a:t>
            </a:r>
            <a:r>
              <a:rPr lang="en-US" sz="1600" dirty="0"/>
              <a:t>D</a:t>
            </a:r>
            <a:r>
              <a:rPr lang="id-ID" sz="1600" dirty="0"/>
              <a:t>iskusi, </a:t>
            </a:r>
            <a:r>
              <a:rPr lang="en-US" sz="1600" dirty="0"/>
              <a:t>dan </a:t>
            </a:r>
            <a:r>
              <a:rPr lang="en-US" sz="1600" dirty="0" err="1"/>
              <a:t>pelaksanaan</a:t>
            </a:r>
            <a:r>
              <a:rPr lang="en-US" sz="1600" dirty="0"/>
              <a:t> Uji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DUDI dan IDUKA.</a:t>
            </a:r>
            <a:endParaRPr lang="en-ID" sz="1200" dirty="0"/>
          </a:p>
          <a:p>
            <a:pPr marL="596900" lvl="1" indent="0"/>
            <a:endParaRPr lang="en-ID" sz="1200" dirty="0"/>
          </a:p>
          <a:p>
            <a:pPr marL="596900" lvl="1" indent="0"/>
            <a:r>
              <a:rPr lang="id-ID" sz="1600" dirty="0"/>
              <a:t>Menjalin kerjasama dengan organisasi mitra</a:t>
            </a:r>
            <a:r>
              <a:rPr lang="en-US" sz="1600" dirty="0"/>
              <a:t>, dan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id-ID" sz="1600" dirty="0"/>
              <a:t>inst</a:t>
            </a:r>
            <a:r>
              <a:rPr lang="en-US" sz="1600" dirty="0" err="1"/>
              <a:t>ansi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DUDI/IDUKA,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Pemagangan</a:t>
            </a:r>
            <a:r>
              <a:rPr lang="en-US" sz="1600" dirty="0"/>
              <a:t>, </a:t>
            </a:r>
            <a:r>
              <a:rPr lang="en-US" sz="1600" dirty="0" err="1"/>
              <a:t>Penempatan</a:t>
            </a:r>
            <a:r>
              <a:rPr lang="en-US" sz="1600" dirty="0"/>
              <a:t> 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Sinkronisasi</a:t>
            </a:r>
            <a:r>
              <a:rPr lang="en-US" sz="1600" dirty="0"/>
              <a:t> Program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berkelanjutan</a:t>
            </a:r>
            <a:r>
              <a:rPr lang="en-US" sz="1600" dirty="0"/>
              <a:t>.</a:t>
            </a:r>
            <a:endParaRPr lang="en-ID" sz="1200" dirty="0"/>
          </a:p>
          <a:p>
            <a:pPr marL="596900" lvl="1" indent="0"/>
            <a:endParaRPr lang="en-ID" sz="1200" dirty="0"/>
          </a:p>
          <a:p>
            <a:pPr marL="596900" lvl="1" indent="0"/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Uji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DUDI dan IDUKA </a:t>
            </a:r>
            <a:r>
              <a:rPr lang="en-US" sz="1600" dirty="0" err="1"/>
              <a:t>bersama</a:t>
            </a:r>
            <a:r>
              <a:rPr lang="en-US" sz="1600" dirty="0"/>
              <a:t> LSK Tata </a:t>
            </a:r>
            <a:r>
              <a:rPr lang="en-US" sz="1600" dirty="0" err="1"/>
              <a:t>Busana</a:t>
            </a:r>
            <a:r>
              <a:rPr lang="en-US" sz="1600" dirty="0"/>
              <a:t> </a:t>
            </a:r>
            <a:endParaRPr lang="en-ID" sz="1600" dirty="0"/>
          </a:p>
        </p:txBody>
      </p:sp>
      <p:sp>
        <p:nvSpPr>
          <p:cNvPr id="5867" name="Google Shape;5867;p57"/>
          <p:cNvSpPr txBox="1">
            <a:spLocks noGrp="1"/>
          </p:cNvSpPr>
          <p:nvPr>
            <p:ph type="title"/>
          </p:nvPr>
        </p:nvSpPr>
        <p:spPr>
          <a:xfrm>
            <a:off x="240058" y="1158676"/>
            <a:ext cx="2969671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Internal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C102F-B020-46AD-98D2-672BB30FE2D0}"/>
              </a:ext>
            </a:extLst>
          </p:cNvPr>
          <p:cNvSpPr/>
          <p:nvPr/>
        </p:nvSpPr>
        <p:spPr>
          <a:xfrm>
            <a:off x="4292081" y="0"/>
            <a:ext cx="1996751" cy="138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60" name="Google Shape;5860;p57"/>
          <p:cNvSpPr txBox="1">
            <a:spLocks noGrp="1"/>
          </p:cNvSpPr>
          <p:nvPr>
            <p:ph type="title" idx="9"/>
          </p:nvPr>
        </p:nvSpPr>
        <p:spPr>
          <a:xfrm>
            <a:off x="4926563" y="490775"/>
            <a:ext cx="3503862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>
                <a:solidFill>
                  <a:srgbClr val="FFC000"/>
                </a:solidFill>
              </a:rPr>
              <a:t>PROGRAM KERJA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JANGKA MENENGAH &amp; JANGKA PANJANG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7AC1A-2258-40FB-B532-CC8A98AE35CF}"/>
              </a:ext>
            </a:extLst>
          </p:cNvPr>
          <p:cNvSpPr/>
          <p:nvPr/>
        </p:nvSpPr>
        <p:spPr>
          <a:xfrm>
            <a:off x="7297947" y="4606506"/>
            <a:ext cx="1846053" cy="536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oogle Shape;6163;p64">
            <a:extLst>
              <a:ext uri="{FF2B5EF4-FFF2-40B4-BE49-F238E27FC236}">
                <a16:creationId xmlns:a16="http://schemas.microsoft.com/office/drawing/2014/main" id="{A8ABD5FF-75C4-454A-A2C6-1949CC59C2E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0" y="2612843"/>
            <a:ext cx="1390800" cy="8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02</a:t>
            </a: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endParaRPr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C8F510-A31C-4241-B86A-CE73666E7BA3}"/>
              </a:ext>
            </a:extLst>
          </p:cNvPr>
          <p:cNvGrpSpPr/>
          <p:nvPr/>
        </p:nvGrpSpPr>
        <p:grpSpPr>
          <a:xfrm>
            <a:off x="0" y="-12700"/>
            <a:ext cx="4823018" cy="536439"/>
            <a:chOff x="-48968" y="4605867"/>
            <a:chExt cx="4823018" cy="536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4DB098-3BA1-4D5A-B0BD-5E87569F087D}"/>
                </a:ext>
              </a:extLst>
            </p:cNvPr>
            <p:cNvSpPr/>
            <p:nvPr/>
          </p:nvSpPr>
          <p:spPr>
            <a:xfrm>
              <a:off x="-48968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717A19-A15B-4E9B-B024-A68C3E4D196C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48C679-25DA-48C4-8B01-1C9023CE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  <p:sp>
        <p:nvSpPr>
          <p:cNvPr id="14" name="Google Shape;6163;p64">
            <a:extLst>
              <a:ext uri="{FF2B5EF4-FFF2-40B4-BE49-F238E27FC236}">
                <a16:creationId xmlns:a16="http://schemas.microsoft.com/office/drawing/2014/main" id="{C907C7C3-4701-46BD-B6B0-2D0E0CDD023F}"/>
              </a:ext>
            </a:extLst>
          </p:cNvPr>
          <p:cNvSpPr txBox="1">
            <a:spLocks/>
          </p:cNvSpPr>
          <p:nvPr/>
        </p:nvSpPr>
        <p:spPr>
          <a:xfrm>
            <a:off x="0" y="1541694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01</a:t>
            </a: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endParaRPr lang="en" dirty="0">
              <a:solidFill>
                <a:srgbClr val="FFC000"/>
              </a:solidFill>
            </a:endParaRPr>
          </a:p>
        </p:txBody>
      </p:sp>
      <p:sp>
        <p:nvSpPr>
          <p:cNvPr id="15" name="Google Shape;6163;p64">
            <a:extLst>
              <a:ext uri="{FF2B5EF4-FFF2-40B4-BE49-F238E27FC236}">
                <a16:creationId xmlns:a16="http://schemas.microsoft.com/office/drawing/2014/main" id="{C92CAC2F-1040-447A-8AB2-A75171A14075}"/>
              </a:ext>
            </a:extLst>
          </p:cNvPr>
          <p:cNvSpPr txBox="1">
            <a:spLocks/>
          </p:cNvSpPr>
          <p:nvPr/>
        </p:nvSpPr>
        <p:spPr>
          <a:xfrm>
            <a:off x="28769" y="3507443"/>
            <a:ext cx="1362031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1" name="Google Shape;5861;p57"/>
          <p:cNvSpPr txBox="1">
            <a:spLocks noGrp="1"/>
          </p:cNvSpPr>
          <p:nvPr>
            <p:ph type="subTitle" idx="1"/>
          </p:nvPr>
        </p:nvSpPr>
        <p:spPr>
          <a:xfrm>
            <a:off x="556494" y="2921608"/>
            <a:ext cx="6971964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indent="-19050"/>
            <a:r>
              <a:rPr lang="id-ID" sz="1600" dirty="0"/>
              <a:t>Menerbitkan warta  organisasi 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digital</a:t>
            </a:r>
            <a:r>
              <a:rPr lang="id-ID" sz="1600" dirty="0"/>
              <a:t> sebagai  sarana  untuk</a:t>
            </a:r>
            <a:r>
              <a:rPr lang="en-US" sz="1600" dirty="0"/>
              <a:t> </a:t>
            </a:r>
            <a:r>
              <a:rPr lang="id-ID" sz="1600" dirty="0"/>
              <a:t>mengadakan kontak organisasi berupa majalah, bulletin, dan membuat ka</a:t>
            </a:r>
            <a:r>
              <a:rPr lang="en-US" sz="1600" dirty="0"/>
              <a:t>le</a:t>
            </a:r>
            <a:r>
              <a:rPr lang="id-ID" sz="1600" dirty="0"/>
              <a:t>nder, yang </a:t>
            </a:r>
            <a:r>
              <a:rPr lang="en-US" sz="1600" dirty="0"/>
              <a:t>d</a:t>
            </a:r>
            <a:r>
              <a:rPr lang="id-ID" sz="1600" dirty="0"/>
              <a:t>ilengkapi jadwal uji</a:t>
            </a:r>
            <a:r>
              <a:rPr lang="en-US" sz="1600" dirty="0"/>
              <a:t> </a:t>
            </a:r>
            <a:r>
              <a:rPr lang="id-ID" sz="1600" dirty="0"/>
              <a:t>kompetensi.</a:t>
            </a:r>
            <a:br>
              <a:rPr lang="en-US" sz="1600" dirty="0"/>
            </a:br>
            <a:endParaRPr lang="en-ID" sz="1600" dirty="0"/>
          </a:p>
          <a:p>
            <a:pPr lvl="1" indent="-19050"/>
            <a:r>
              <a:rPr lang="id-ID" sz="1600" dirty="0"/>
              <a:t>Mengadakan karyawisata antar daerah untuk saling </a:t>
            </a:r>
            <a:r>
              <a:rPr lang="en-US" sz="1600" dirty="0" err="1"/>
              <a:t>bertukar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menambah</a:t>
            </a:r>
            <a:r>
              <a:rPr lang="en-US" sz="1600" dirty="0"/>
              <a:t> </a:t>
            </a:r>
            <a:r>
              <a:rPr lang="en-US" sz="1600" dirty="0" err="1"/>
              <a:t>wawasan</a:t>
            </a:r>
            <a:r>
              <a:rPr lang="id-ID" sz="1600" dirty="0"/>
              <a:t>.</a:t>
            </a:r>
            <a:br>
              <a:rPr lang="en-US" sz="1600" dirty="0"/>
            </a:br>
            <a:endParaRPr lang="en-ID" sz="1600" dirty="0"/>
          </a:p>
          <a:p>
            <a:pPr lvl="1" indent="-19050"/>
            <a:r>
              <a:rPr lang="id-ID" sz="1600" dirty="0"/>
              <a:t>Menjalin kerjasama dengan Universitas Negeri dan Swasta di seluruh Indonesia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 </a:t>
            </a:r>
            <a:r>
              <a:rPr lang="en-US" sz="1600" dirty="0" err="1"/>
              <a:t>pelaksanaan</a:t>
            </a:r>
            <a:r>
              <a:rPr lang="en-US" sz="1600" dirty="0"/>
              <a:t> program RPL </a:t>
            </a:r>
          </a:p>
          <a:p>
            <a:pPr lvl="1" indent="-19050"/>
            <a:r>
              <a:rPr lang="en-US" sz="1600" dirty="0"/>
              <a:t>yang </a:t>
            </a:r>
            <a:r>
              <a:rPr lang="en-US" sz="1600" dirty="0" err="1"/>
              <a:t>berkelanjutan</a:t>
            </a:r>
            <a:r>
              <a:rPr lang="en-US" sz="1600" dirty="0"/>
              <a:t>.</a:t>
            </a:r>
            <a:endParaRPr lang="en-ID" sz="1600" dirty="0"/>
          </a:p>
        </p:txBody>
      </p:sp>
      <p:sp>
        <p:nvSpPr>
          <p:cNvPr id="5867" name="Google Shape;5867;p57"/>
          <p:cNvSpPr txBox="1">
            <a:spLocks noGrp="1"/>
          </p:cNvSpPr>
          <p:nvPr>
            <p:ph type="title"/>
          </p:nvPr>
        </p:nvSpPr>
        <p:spPr>
          <a:xfrm>
            <a:off x="240058" y="1158676"/>
            <a:ext cx="2969671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Eksternal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C102F-B020-46AD-98D2-672BB30FE2D0}"/>
              </a:ext>
            </a:extLst>
          </p:cNvPr>
          <p:cNvSpPr/>
          <p:nvPr/>
        </p:nvSpPr>
        <p:spPr>
          <a:xfrm>
            <a:off x="4292081" y="0"/>
            <a:ext cx="1996751" cy="138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60" name="Google Shape;5860;p57"/>
          <p:cNvSpPr txBox="1">
            <a:spLocks noGrp="1"/>
          </p:cNvSpPr>
          <p:nvPr>
            <p:ph type="title" idx="9"/>
          </p:nvPr>
        </p:nvSpPr>
        <p:spPr>
          <a:xfrm>
            <a:off x="4926563" y="490775"/>
            <a:ext cx="3503862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>
                <a:solidFill>
                  <a:srgbClr val="FFC000"/>
                </a:solidFill>
              </a:rPr>
              <a:t>PROGRAM KERJA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JANGKA MENENGAH &amp; JANGKA PANJANG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7AC1A-2258-40FB-B532-CC8A98AE35CF}"/>
              </a:ext>
            </a:extLst>
          </p:cNvPr>
          <p:cNvSpPr/>
          <p:nvPr/>
        </p:nvSpPr>
        <p:spPr>
          <a:xfrm>
            <a:off x="7297947" y="4554568"/>
            <a:ext cx="1846053" cy="622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oogle Shape;6163;p64">
            <a:extLst>
              <a:ext uri="{FF2B5EF4-FFF2-40B4-BE49-F238E27FC236}">
                <a16:creationId xmlns:a16="http://schemas.microsoft.com/office/drawing/2014/main" id="{A8ABD5FF-75C4-454A-A2C6-1949CC59C2E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0" y="2571750"/>
            <a:ext cx="1390800" cy="8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01</a:t>
            </a: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02</a:t>
            </a: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03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7DCA0E-8A9F-4F6B-B1E0-B72F881DB50A}"/>
              </a:ext>
            </a:extLst>
          </p:cNvPr>
          <p:cNvGrpSpPr/>
          <p:nvPr/>
        </p:nvGrpSpPr>
        <p:grpSpPr>
          <a:xfrm>
            <a:off x="0" y="-12219"/>
            <a:ext cx="4823018" cy="536439"/>
            <a:chOff x="-48968" y="4605867"/>
            <a:chExt cx="4823018" cy="5364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0AD53E-3331-4ED7-BE8E-8E0F729E05AC}"/>
                </a:ext>
              </a:extLst>
            </p:cNvPr>
            <p:cNvSpPr/>
            <p:nvPr/>
          </p:nvSpPr>
          <p:spPr>
            <a:xfrm>
              <a:off x="-48968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D62C38-F41B-44B9-A101-E9E5CD2C4110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75BB8B-9651-4DFA-BCD9-0BB6CC569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4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8" name="Google Shape;7028;p81"/>
          <p:cNvSpPr txBox="1">
            <a:spLocks noGrp="1"/>
          </p:cNvSpPr>
          <p:nvPr>
            <p:ph type="title" idx="15"/>
          </p:nvPr>
        </p:nvSpPr>
        <p:spPr>
          <a:xfrm>
            <a:off x="5576713" y="185975"/>
            <a:ext cx="2853712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dirty="0">
                <a:solidFill>
                  <a:srgbClr val="FFC000"/>
                </a:solidFill>
              </a:rPr>
              <a:t>Sasaran Pokok</a:t>
            </a:r>
            <a:endParaRPr lang="en-ID" sz="2400" dirty="0">
              <a:solidFill>
                <a:srgbClr val="FFC000"/>
              </a:solidFill>
            </a:endParaRPr>
          </a:p>
        </p:txBody>
      </p:sp>
      <p:sp>
        <p:nvSpPr>
          <p:cNvPr id="7029" name="Google Shape;7029;p81"/>
          <p:cNvSpPr txBox="1">
            <a:spLocks noGrp="1"/>
          </p:cNvSpPr>
          <p:nvPr>
            <p:ph type="title"/>
          </p:nvPr>
        </p:nvSpPr>
        <p:spPr>
          <a:xfrm>
            <a:off x="527600" y="1787327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, </a:t>
            </a:r>
            <a:r>
              <a:rPr lang="en-US" sz="1400" dirty="0" err="1"/>
              <a:t>Keanggotaan</a:t>
            </a:r>
            <a:r>
              <a:rPr lang="en-US" sz="1400" dirty="0"/>
              <a:t> &amp; </a:t>
            </a:r>
            <a:r>
              <a:rPr lang="en-US" sz="1400" dirty="0" err="1"/>
              <a:t>Kaderisasi</a:t>
            </a:r>
            <a:endParaRPr sz="1400" dirty="0"/>
          </a:p>
        </p:txBody>
      </p:sp>
      <p:sp>
        <p:nvSpPr>
          <p:cNvPr id="7031" name="Google Shape;7031;p81"/>
          <p:cNvSpPr txBox="1">
            <a:spLocks noGrp="1"/>
          </p:cNvSpPr>
          <p:nvPr>
            <p:ph type="title" idx="2"/>
          </p:nvPr>
        </p:nvSpPr>
        <p:spPr>
          <a:xfrm>
            <a:off x="2758400" y="1735668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/>
              <a:t>Bidang</a:t>
            </a:r>
            <a:r>
              <a:rPr lang="en-US" sz="1400" dirty="0"/>
              <a:t> Pendidikan &amp; </a:t>
            </a:r>
            <a:r>
              <a:rPr lang="en-US" sz="1400" dirty="0" err="1"/>
              <a:t>Pelatihan</a:t>
            </a:r>
            <a:r>
              <a:rPr lang="en-US" sz="1400" dirty="0"/>
              <a:t> </a:t>
            </a:r>
            <a:r>
              <a:rPr lang="en-US" sz="1400" dirty="0" err="1"/>
              <a:t>Vokasi</a:t>
            </a:r>
            <a:r>
              <a:rPr lang="en-US" sz="1400" dirty="0"/>
              <a:t> &amp; Non </a:t>
            </a:r>
            <a:r>
              <a:rPr lang="en-US" sz="1400" dirty="0" err="1"/>
              <a:t>Vokasi</a:t>
            </a:r>
            <a:endParaRPr sz="1400" dirty="0"/>
          </a:p>
        </p:txBody>
      </p:sp>
      <p:sp>
        <p:nvSpPr>
          <p:cNvPr id="7033" name="Google Shape;7033;p81"/>
          <p:cNvSpPr txBox="1">
            <a:spLocks noGrp="1"/>
          </p:cNvSpPr>
          <p:nvPr>
            <p:ph type="title" idx="4"/>
          </p:nvPr>
        </p:nvSpPr>
        <p:spPr>
          <a:xfrm>
            <a:off x="4989200" y="1714819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Budaya</a:t>
            </a:r>
            <a:r>
              <a:rPr lang="en-US" sz="1400" dirty="0"/>
              <a:t>, </a:t>
            </a:r>
            <a:r>
              <a:rPr lang="en-US" sz="1400" dirty="0" err="1"/>
              <a:t>Sosial</a:t>
            </a:r>
            <a:r>
              <a:rPr lang="en-US" sz="1400" dirty="0"/>
              <a:t> &amp; </a:t>
            </a:r>
            <a:r>
              <a:rPr lang="en-US" sz="1400" dirty="0" err="1"/>
              <a:t>Kemasyarakatan</a:t>
            </a:r>
            <a:endParaRPr sz="1000" dirty="0"/>
          </a:p>
        </p:txBody>
      </p:sp>
      <p:sp>
        <p:nvSpPr>
          <p:cNvPr id="7035" name="Google Shape;7035;p81"/>
          <p:cNvSpPr txBox="1">
            <a:spLocks noGrp="1"/>
          </p:cNvSpPr>
          <p:nvPr>
            <p:ph type="title" idx="6"/>
          </p:nvPr>
        </p:nvSpPr>
        <p:spPr>
          <a:xfrm>
            <a:off x="527600" y="3253336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Pengembangan</a:t>
            </a:r>
            <a:r>
              <a:rPr lang="en-US" sz="1400" dirty="0">
                <a:solidFill>
                  <a:schemeClr val="tx1"/>
                </a:solidFill>
              </a:rPr>
              <a:t> SDM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7037" name="Google Shape;7037;p81"/>
          <p:cNvSpPr txBox="1">
            <a:spLocks noGrp="1"/>
          </p:cNvSpPr>
          <p:nvPr>
            <p:ph type="title" idx="8"/>
          </p:nvPr>
        </p:nvSpPr>
        <p:spPr>
          <a:xfrm>
            <a:off x="2758399" y="3150882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Penempatan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7039" name="Google Shape;7039;p81"/>
          <p:cNvSpPr txBox="1">
            <a:spLocks noGrp="1"/>
          </p:cNvSpPr>
          <p:nvPr>
            <p:ph type="title" idx="13"/>
          </p:nvPr>
        </p:nvSpPr>
        <p:spPr>
          <a:xfrm>
            <a:off x="4989200" y="3090136"/>
            <a:ext cx="19851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 Negeri</a:t>
            </a:r>
            <a:endParaRPr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FAD3E4-585E-4419-B786-052407098435}"/>
              </a:ext>
            </a:extLst>
          </p:cNvPr>
          <p:cNvGrpSpPr/>
          <p:nvPr/>
        </p:nvGrpSpPr>
        <p:grpSpPr>
          <a:xfrm>
            <a:off x="2863008" y="368770"/>
            <a:ext cx="2500276" cy="531110"/>
            <a:chOff x="41675" y="229143"/>
            <a:chExt cx="2500276" cy="531110"/>
          </a:xfrm>
        </p:grpSpPr>
        <p:sp>
          <p:nvSpPr>
            <p:cNvPr id="7080" name="Google Shape;7080;p81"/>
            <p:cNvSpPr/>
            <p:nvPr/>
          </p:nvSpPr>
          <p:spPr>
            <a:xfrm>
              <a:off x="2478268" y="229143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81"/>
            <p:cNvSpPr/>
            <p:nvPr/>
          </p:nvSpPr>
          <p:spPr>
            <a:xfrm>
              <a:off x="2478268" y="462856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81"/>
            <p:cNvSpPr/>
            <p:nvPr/>
          </p:nvSpPr>
          <p:spPr>
            <a:xfrm>
              <a:off x="2467838" y="697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81"/>
            <p:cNvSpPr/>
            <p:nvPr/>
          </p:nvSpPr>
          <p:spPr>
            <a:xfrm>
              <a:off x="2224876" y="2291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81"/>
            <p:cNvSpPr/>
            <p:nvPr/>
          </p:nvSpPr>
          <p:spPr>
            <a:xfrm>
              <a:off x="2224876" y="4628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81"/>
            <p:cNvSpPr/>
            <p:nvPr/>
          </p:nvSpPr>
          <p:spPr>
            <a:xfrm>
              <a:off x="2224876" y="697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81"/>
            <p:cNvSpPr/>
            <p:nvPr/>
          </p:nvSpPr>
          <p:spPr>
            <a:xfrm>
              <a:off x="1993484" y="229143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81"/>
            <p:cNvSpPr/>
            <p:nvPr/>
          </p:nvSpPr>
          <p:spPr>
            <a:xfrm>
              <a:off x="1993484" y="462856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81"/>
            <p:cNvSpPr/>
            <p:nvPr/>
          </p:nvSpPr>
          <p:spPr>
            <a:xfrm>
              <a:off x="1983093" y="697255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81"/>
            <p:cNvSpPr/>
            <p:nvPr/>
          </p:nvSpPr>
          <p:spPr>
            <a:xfrm>
              <a:off x="1740092" y="2291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81"/>
            <p:cNvSpPr/>
            <p:nvPr/>
          </p:nvSpPr>
          <p:spPr>
            <a:xfrm>
              <a:off x="1740092" y="4628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81"/>
            <p:cNvSpPr/>
            <p:nvPr/>
          </p:nvSpPr>
          <p:spPr>
            <a:xfrm>
              <a:off x="1740092" y="697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81"/>
            <p:cNvSpPr/>
            <p:nvPr/>
          </p:nvSpPr>
          <p:spPr>
            <a:xfrm>
              <a:off x="1497129" y="2291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81"/>
            <p:cNvSpPr/>
            <p:nvPr/>
          </p:nvSpPr>
          <p:spPr>
            <a:xfrm>
              <a:off x="1497129" y="4628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81"/>
            <p:cNvSpPr/>
            <p:nvPr/>
          </p:nvSpPr>
          <p:spPr>
            <a:xfrm>
              <a:off x="1497129" y="697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81"/>
            <p:cNvSpPr/>
            <p:nvPr/>
          </p:nvSpPr>
          <p:spPr>
            <a:xfrm>
              <a:off x="1255347" y="2291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81"/>
            <p:cNvSpPr/>
            <p:nvPr/>
          </p:nvSpPr>
          <p:spPr>
            <a:xfrm>
              <a:off x="1255347" y="4628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81"/>
            <p:cNvSpPr/>
            <p:nvPr/>
          </p:nvSpPr>
          <p:spPr>
            <a:xfrm>
              <a:off x="1255347" y="6972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81"/>
            <p:cNvSpPr/>
            <p:nvPr/>
          </p:nvSpPr>
          <p:spPr>
            <a:xfrm>
              <a:off x="1013526" y="229181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81"/>
            <p:cNvSpPr/>
            <p:nvPr/>
          </p:nvSpPr>
          <p:spPr>
            <a:xfrm>
              <a:off x="1013526" y="462933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81"/>
            <p:cNvSpPr/>
            <p:nvPr/>
          </p:nvSpPr>
          <p:spPr>
            <a:xfrm>
              <a:off x="1013526" y="697407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81"/>
            <p:cNvSpPr/>
            <p:nvPr/>
          </p:nvSpPr>
          <p:spPr>
            <a:xfrm>
              <a:off x="780955" y="229143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81"/>
            <p:cNvSpPr/>
            <p:nvPr/>
          </p:nvSpPr>
          <p:spPr>
            <a:xfrm>
              <a:off x="780955" y="462856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81"/>
            <p:cNvSpPr/>
            <p:nvPr/>
          </p:nvSpPr>
          <p:spPr>
            <a:xfrm>
              <a:off x="769383" y="6972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81"/>
            <p:cNvSpPr/>
            <p:nvPr/>
          </p:nvSpPr>
          <p:spPr>
            <a:xfrm>
              <a:off x="527600" y="2291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81"/>
            <p:cNvSpPr/>
            <p:nvPr/>
          </p:nvSpPr>
          <p:spPr>
            <a:xfrm>
              <a:off x="527600" y="4628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81"/>
            <p:cNvSpPr/>
            <p:nvPr/>
          </p:nvSpPr>
          <p:spPr>
            <a:xfrm>
              <a:off x="527600" y="6972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81"/>
            <p:cNvSpPr/>
            <p:nvPr/>
          </p:nvSpPr>
          <p:spPr>
            <a:xfrm>
              <a:off x="295029" y="229143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81"/>
            <p:cNvSpPr/>
            <p:nvPr/>
          </p:nvSpPr>
          <p:spPr>
            <a:xfrm>
              <a:off x="295029" y="462856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81"/>
            <p:cNvSpPr/>
            <p:nvPr/>
          </p:nvSpPr>
          <p:spPr>
            <a:xfrm>
              <a:off x="284638" y="6972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81"/>
            <p:cNvSpPr/>
            <p:nvPr/>
          </p:nvSpPr>
          <p:spPr>
            <a:xfrm>
              <a:off x="41675" y="229181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81"/>
            <p:cNvSpPr/>
            <p:nvPr/>
          </p:nvSpPr>
          <p:spPr>
            <a:xfrm>
              <a:off x="41675" y="462894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81"/>
            <p:cNvSpPr/>
            <p:nvPr/>
          </p:nvSpPr>
          <p:spPr>
            <a:xfrm>
              <a:off x="41675" y="6972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3" name="Google Shape;7113;p81"/>
          <p:cNvSpPr/>
          <p:nvPr/>
        </p:nvSpPr>
        <p:spPr>
          <a:xfrm>
            <a:off x="7358225" y="432015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D96FEFE-CD4F-4923-9F17-697F7874C94F}"/>
              </a:ext>
            </a:extLst>
          </p:cNvPr>
          <p:cNvSpPr/>
          <p:nvPr/>
        </p:nvSpPr>
        <p:spPr>
          <a:xfrm>
            <a:off x="7297947" y="4285578"/>
            <a:ext cx="1846053" cy="57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2" name="Google Shape;7033;p81">
            <a:extLst>
              <a:ext uri="{FF2B5EF4-FFF2-40B4-BE49-F238E27FC236}">
                <a16:creationId xmlns:a16="http://schemas.microsoft.com/office/drawing/2014/main" id="{F0582A37-D19D-474B-85FA-D8BE507DAFDA}"/>
              </a:ext>
            </a:extLst>
          </p:cNvPr>
          <p:cNvSpPr txBox="1">
            <a:spLocks/>
          </p:cNvSpPr>
          <p:nvPr/>
        </p:nvSpPr>
        <p:spPr>
          <a:xfrm>
            <a:off x="6877494" y="1653593"/>
            <a:ext cx="1985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Kewirausahaan</a:t>
            </a:r>
            <a:endParaRPr lang="en-US" sz="1100" dirty="0"/>
          </a:p>
        </p:txBody>
      </p:sp>
      <p:sp>
        <p:nvSpPr>
          <p:cNvPr id="127" name="Google Shape;7039;p81">
            <a:extLst>
              <a:ext uri="{FF2B5EF4-FFF2-40B4-BE49-F238E27FC236}">
                <a16:creationId xmlns:a16="http://schemas.microsoft.com/office/drawing/2014/main" id="{BE12886E-699E-46CF-8F0A-AF73027EDD12}"/>
              </a:ext>
            </a:extLst>
          </p:cNvPr>
          <p:cNvSpPr txBox="1">
            <a:spLocks/>
          </p:cNvSpPr>
          <p:nvPr/>
        </p:nvSpPr>
        <p:spPr>
          <a:xfrm>
            <a:off x="6955203" y="3082212"/>
            <a:ext cx="1985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Hukum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Kenotarisan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1" name="Google Shape;7035;p81">
            <a:extLst>
              <a:ext uri="{FF2B5EF4-FFF2-40B4-BE49-F238E27FC236}">
                <a16:creationId xmlns:a16="http://schemas.microsoft.com/office/drawing/2014/main" id="{A3FB61DA-128B-453D-BF2C-785FDC592EB1}"/>
              </a:ext>
            </a:extLst>
          </p:cNvPr>
          <p:cNvSpPr txBox="1">
            <a:spLocks/>
          </p:cNvSpPr>
          <p:nvPr/>
        </p:nvSpPr>
        <p:spPr>
          <a:xfrm>
            <a:off x="2751818" y="4376038"/>
            <a:ext cx="1985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Standarisasi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dirty="0" err="1">
                <a:solidFill>
                  <a:schemeClr val="tx1"/>
                </a:solidFill>
              </a:rPr>
              <a:t>Sertifikasi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Google Shape;7037;p81">
            <a:extLst>
              <a:ext uri="{FF2B5EF4-FFF2-40B4-BE49-F238E27FC236}">
                <a16:creationId xmlns:a16="http://schemas.microsoft.com/office/drawing/2014/main" id="{37524877-B799-44F7-8A1C-E0FDF24675E5}"/>
              </a:ext>
            </a:extLst>
          </p:cNvPr>
          <p:cNvSpPr txBox="1">
            <a:spLocks/>
          </p:cNvSpPr>
          <p:nvPr/>
        </p:nvSpPr>
        <p:spPr>
          <a:xfrm>
            <a:off x="4982617" y="4273584"/>
            <a:ext cx="1985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Sosial</a:t>
            </a:r>
            <a:r>
              <a:rPr lang="en-US" sz="1400" dirty="0">
                <a:solidFill>
                  <a:schemeClr val="tx1"/>
                </a:solidFill>
              </a:rPr>
              <a:t> Media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8430FE6-EF37-438E-9354-0418E654B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15" y="982680"/>
            <a:ext cx="659540" cy="65954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C90AC62-E552-42A8-8886-A8EA9FC76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225" y="966532"/>
            <a:ext cx="641447" cy="641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4C8634-E057-44F3-B2B9-8DEFABA03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681" y="646774"/>
            <a:ext cx="1189339" cy="1189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A6C2B1-C516-4160-8EA1-BE713F06B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346" y="1004826"/>
            <a:ext cx="528804" cy="5288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C7FA4-6243-4CD8-BD2F-3D65DEE0C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665" y="2347006"/>
            <a:ext cx="673051" cy="6730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C646F7-D20C-4E63-88EB-D5A2AB811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9410" y="2296321"/>
            <a:ext cx="723736" cy="7237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2CF549-6DC0-4986-92E4-0885D749E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0498" y="2286000"/>
            <a:ext cx="723737" cy="7237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994E1B-EBEA-47D4-8937-8DFA8010AF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563" y="2187438"/>
            <a:ext cx="878380" cy="8783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50ED08-0435-46C4-9317-137E350EC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317" y="3663035"/>
            <a:ext cx="574101" cy="574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E23F24-AFBF-47A8-9ABB-B6302C4BF2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764" y="3579736"/>
            <a:ext cx="594806" cy="594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D6D2E5-163E-48DB-A82E-4B4147324DFE}"/>
              </a:ext>
            </a:extLst>
          </p:cNvPr>
          <p:cNvGrpSpPr/>
          <p:nvPr/>
        </p:nvGrpSpPr>
        <p:grpSpPr>
          <a:xfrm>
            <a:off x="194075" y="381543"/>
            <a:ext cx="2500276" cy="531110"/>
            <a:chOff x="194075" y="381543"/>
            <a:chExt cx="2500276" cy="531110"/>
          </a:xfrm>
        </p:grpSpPr>
        <p:sp>
          <p:nvSpPr>
            <p:cNvPr id="97" name="Google Shape;7080;p81">
              <a:extLst>
                <a:ext uri="{FF2B5EF4-FFF2-40B4-BE49-F238E27FC236}">
                  <a16:creationId xmlns:a16="http://schemas.microsoft.com/office/drawing/2014/main" id="{A44BC1C9-443A-483A-BD19-7921039554CC}"/>
                </a:ext>
              </a:extLst>
            </p:cNvPr>
            <p:cNvSpPr/>
            <p:nvPr/>
          </p:nvSpPr>
          <p:spPr>
            <a:xfrm>
              <a:off x="2630668" y="381543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081;p81">
              <a:extLst>
                <a:ext uri="{FF2B5EF4-FFF2-40B4-BE49-F238E27FC236}">
                  <a16:creationId xmlns:a16="http://schemas.microsoft.com/office/drawing/2014/main" id="{5523D78A-BEE0-4F30-B226-A0BEB7DC00C4}"/>
                </a:ext>
              </a:extLst>
            </p:cNvPr>
            <p:cNvSpPr/>
            <p:nvPr/>
          </p:nvSpPr>
          <p:spPr>
            <a:xfrm>
              <a:off x="2630668" y="615256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0" y="396"/>
                    <a:pt x="0" y="851"/>
                  </a:cubicBezTo>
                  <a:cubicBezTo>
                    <a:pt x="0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082;p81">
              <a:extLst>
                <a:ext uri="{FF2B5EF4-FFF2-40B4-BE49-F238E27FC236}">
                  <a16:creationId xmlns:a16="http://schemas.microsoft.com/office/drawing/2014/main" id="{2BB20B36-4599-4B1B-82F8-F230149446F3}"/>
                </a:ext>
              </a:extLst>
            </p:cNvPr>
            <p:cNvSpPr/>
            <p:nvPr/>
          </p:nvSpPr>
          <p:spPr>
            <a:xfrm>
              <a:off x="2620238" y="8496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083;p81">
              <a:extLst>
                <a:ext uri="{FF2B5EF4-FFF2-40B4-BE49-F238E27FC236}">
                  <a16:creationId xmlns:a16="http://schemas.microsoft.com/office/drawing/2014/main" id="{15B598B9-B53E-4729-B1B0-5F6C9D4E69B0}"/>
                </a:ext>
              </a:extLst>
            </p:cNvPr>
            <p:cNvSpPr/>
            <p:nvPr/>
          </p:nvSpPr>
          <p:spPr>
            <a:xfrm>
              <a:off x="2377276" y="3815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13" y="0"/>
                  </a:moveTo>
                  <a:cubicBezTo>
                    <a:pt x="907" y="0"/>
                    <a:pt x="695" y="75"/>
                    <a:pt x="517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84;p81">
              <a:extLst>
                <a:ext uri="{FF2B5EF4-FFF2-40B4-BE49-F238E27FC236}">
                  <a16:creationId xmlns:a16="http://schemas.microsoft.com/office/drawing/2014/main" id="{F446112F-9F9A-49C7-82E0-E1DCFE9A0613}"/>
                </a:ext>
              </a:extLst>
            </p:cNvPr>
            <p:cNvSpPr/>
            <p:nvPr/>
          </p:nvSpPr>
          <p:spPr>
            <a:xfrm>
              <a:off x="2377276" y="6152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099" y="0"/>
                  </a:moveTo>
                  <a:cubicBezTo>
                    <a:pt x="894" y="0"/>
                    <a:pt x="685" y="75"/>
                    <a:pt x="517" y="243"/>
                  </a:cubicBezTo>
                  <a:cubicBezTo>
                    <a:pt x="1" y="790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85;p81">
              <a:extLst>
                <a:ext uri="{FF2B5EF4-FFF2-40B4-BE49-F238E27FC236}">
                  <a16:creationId xmlns:a16="http://schemas.microsoft.com/office/drawing/2014/main" id="{6E6F9D08-E5F6-4F85-8D68-0477CBC85F4E}"/>
                </a:ext>
              </a:extLst>
            </p:cNvPr>
            <p:cNvSpPr/>
            <p:nvPr/>
          </p:nvSpPr>
          <p:spPr>
            <a:xfrm>
              <a:off x="2377276" y="8496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7" y="0"/>
                    <a:pt x="695" y="78"/>
                    <a:pt x="517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86;p81">
              <a:extLst>
                <a:ext uri="{FF2B5EF4-FFF2-40B4-BE49-F238E27FC236}">
                  <a16:creationId xmlns:a16="http://schemas.microsoft.com/office/drawing/2014/main" id="{89E3BEE0-61AF-4D4A-9169-D1289994F240}"/>
                </a:ext>
              </a:extLst>
            </p:cNvPr>
            <p:cNvSpPr/>
            <p:nvPr/>
          </p:nvSpPr>
          <p:spPr>
            <a:xfrm>
              <a:off x="2145884" y="381543"/>
              <a:ext cx="62503" cy="6250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87;p81">
              <a:extLst>
                <a:ext uri="{FF2B5EF4-FFF2-40B4-BE49-F238E27FC236}">
                  <a16:creationId xmlns:a16="http://schemas.microsoft.com/office/drawing/2014/main" id="{23F5B509-3DE0-45F0-955B-DF37CE5B13A5}"/>
                </a:ext>
              </a:extLst>
            </p:cNvPr>
            <p:cNvSpPr/>
            <p:nvPr/>
          </p:nvSpPr>
          <p:spPr>
            <a:xfrm>
              <a:off x="2145884" y="615256"/>
              <a:ext cx="62503" cy="63683"/>
            </a:xfrm>
            <a:custGeom>
              <a:avLst/>
              <a:gdLst/>
              <a:ahLst/>
              <a:cxnLst/>
              <a:rect l="l" t="t" r="r" b="b"/>
              <a:pathLst>
                <a:path w="1642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42" y="1277"/>
                    <a:pt x="1642" y="851"/>
                  </a:cubicBezTo>
                  <a:cubicBezTo>
                    <a:pt x="164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88;p81">
              <a:extLst>
                <a:ext uri="{FF2B5EF4-FFF2-40B4-BE49-F238E27FC236}">
                  <a16:creationId xmlns:a16="http://schemas.microsoft.com/office/drawing/2014/main" id="{0066DC57-39D4-49A6-87B7-85182330A139}"/>
                </a:ext>
              </a:extLst>
            </p:cNvPr>
            <p:cNvSpPr/>
            <p:nvPr/>
          </p:nvSpPr>
          <p:spPr>
            <a:xfrm>
              <a:off x="2135493" y="849655"/>
              <a:ext cx="72894" cy="62998"/>
            </a:xfrm>
            <a:custGeom>
              <a:avLst/>
              <a:gdLst/>
              <a:ahLst/>
              <a:cxnLst/>
              <a:rect l="l" t="t" r="r" b="b"/>
              <a:pathLst>
                <a:path w="1915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89;p81">
              <a:extLst>
                <a:ext uri="{FF2B5EF4-FFF2-40B4-BE49-F238E27FC236}">
                  <a16:creationId xmlns:a16="http://schemas.microsoft.com/office/drawing/2014/main" id="{22980C4D-58E1-48B5-90E8-89320A8BE7D8}"/>
                </a:ext>
              </a:extLst>
            </p:cNvPr>
            <p:cNvSpPr/>
            <p:nvPr/>
          </p:nvSpPr>
          <p:spPr>
            <a:xfrm>
              <a:off x="1892492" y="3815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41"/>
                    <a:pt x="1095" y="1641"/>
                  </a:cubicBezTo>
                  <a:cubicBezTo>
                    <a:pt x="1551" y="164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090;p81">
              <a:extLst>
                <a:ext uri="{FF2B5EF4-FFF2-40B4-BE49-F238E27FC236}">
                  <a16:creationId xmlns:a16="http://schemas.microsoft.com/office/drawing/2014/main" id="{5FE0B62E-0D7D-4840-9CDE-4F62EC4EE170}"/>
                </a:ext>
              </a:extLst>
            </p:cNvPr>
            <p:cNvSpPr/>
            <p:nvPr/>
          </p:nvSpPr>
          <p:spPr>
            <a:xfrm>
              <a:off x="1892492" y="6152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00" y="0"/>
                  </a:moveTo>
                  <a:cubicBezTo>
                    <a:pt x="894" y="0"/>
                    <a:pt x="685" y="75"/>
                    <a:pt x="518" y="243"/>
                  </a:cubicBezTo>
                  <a:cubicBezTo>
                    <a:pt x="1" y="759"/>
                    <a:pt x="366" y="1671"/>
                    <a:pt x="1095" y="1671"/>
                  </a:cubicBezTo>
                  <a:cubicBezTo>
                    <a:pt x="1551" y="1671"/>
                    <a:pt x="1946" y="1276"/>
                    <a:pt x="1946" y="820"/>
                  </a:cubicBezTo>
                  <a:cubicBezTo>
                    <a:pt x="1946" y="327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91;p81">
              <a:extLst>
                <a:ext uri="{FF2B5EF4-FFF2-40B4-BE49-F238E27FC236}">
                  <a16:creationId xmlns:a16="http://schemas.microsoft.com/office/drawing/2014/main" id="{7A26E641-E216-45AF-8CD6-B9EFC8D9F4CD}"/>
                </a:ext>
              </a:extLst>
            </p:cNvPr>
            <p:cNvSpPr/>
            <p:nvPr/>
          </p:nvSpPr>
          <p:spPr>
            <a:xfrm>
              <a:off x="1892492" y="8496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00" y="0"/>
                  </a:moveTo>
                  <a:cubicBezTo>
                    <a:pt x="894" y="0"/>
                    <a:pt x="685" y="78"/>
                    <a:pt x="518" y="256"/>
                  </a:cubicBezTo>
                  <a:cubicBezTo>
                    <a:pt x="1" y="773"/>
                    <a:pt x="366" y="1654"/>
                    <a:pt x="1095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30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092;p81">
              <a:extLst>
                <a:ext uri="{FF2B5EF4-FFF2-40B4-BE49-F238E27FC236}">
                  <a16:creationId xmlns:a16="http://schemas.microsoft.com/office/drawing/2014/main" id="{931CC21A-B5F4-42CC-94A5-C5BB50CA1EC7}"/>
                </a:ext>
              </a:extLst>
            </p:cNvPr>
            <p:cNvSpPr/>
            <p:nvPr/>
          </p:nvSpPr>
          <p:spPr>
            <a:xfrm>
              <a:off x="1649529" y="381581"/>
              <a:ext cx="74113" cy="62465"/>
            </a:xfrm>
            <a:custGeom>
              <a:avLst/>
              <a:gdLst/>
              <a:ahLst/>
              <a:cxnLst/>
              <a:rect l="l" t="t" r="r" b="b"/>
              <a:pathLst>
                <a:path w="1947" h="1641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41"/>
                    <a:pt x="1125" y="1641"/>
                  </a:cubicBezTo>
                  <a:cubicBezTo>
                    <a:pt x="1581" y="164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093;p81">
              <a:extLst>
                <a:ext uri="{FF2B5EF4-FFF2-40B4-BE49-F238E27FC236}">
                  <a16:creationId xmlns:a16="http://schemas.microsoft.com/office/drawing/2014/main" id="{571D4F61-C633-4B71-958C-92981449866A}"/>
                </a:ext>
              </a:extLst>
            </p:cNvPr>
            <p:cNvSpPr/>
            <p:nvPr/>
          </p:nvSpPr>
          <p:spPr>
            <a:xfrm>
              <a:off x="1649529" y="615294"/>
              <a:ext cx="74113" cy="63645"/>
            </a:xfrm>
            <a:custGeom>
              <a:avLst/>
              <a:gdLst/>
              <a:ahLst/>
              <a:cxnLst/>
              <a:rect l="l" t="t" r="r" b="b"/>
              <a:pathLst>
                <a:path w="1947" h="1672" extrusionOk="0">
                  <a:moveTo>
                    <a:pt x="1122" y="0"/>
                  </a:moveTo>
                  <a:cubicBezTo>
                    <a:pt x="921" y="0"/>
                    <a:pt x="715" y="75"/>
                    <a:pt x="548" y="243"/>
                  </a:cubicBezTo>
                  <a:cubicBezTo>
                    <a:pt x="1" y="759"/>
                    <a:pt x="396" y="1671"/>
                    <a:pt x="1125" y="1671"/>
                  </a:cubicBezTo>
                  <a:cubicBezTo>
                    <a:pt x="1581" y="1671"/>
                    <a:pt x="1946" y="1276"/>
                    <a:pt x="1946" y="820"/>
                  </a:cubicBezTo>
                  <a:cubicBezTo>
                    <a:pt x="1946" y="327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094;p81">
              <a:extLst>
                <a:ext uri="{FF2B5EF4-FFF2-40B4-BE49-F238E27FC236}">
                  <a16:creationId xmlns:a16="http://schemas.microsoft.com/office/drawing/2014/main" id="{30F06DF7-0A4B-40FD-8595-EDBEDCBA4A0D}"/>
                </a:ext>
              </a:extLst>
            </p:cNvPr>
            <p:cNvSpPr/>
            <p:nvPr/>
          </p:nvSpPr>
          <p:spPr>
            <a:xfrm>
              <a:off x="1649529" y="8496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23" y="0"/>
                  </a:moveTo>
                  <a:cubicBezTo>
                    <a:pt x="921" y="0"/>
                    <a:pt x="716" y="78"/>
                    <a:pt x="548" y="256"/>
                  </a:cubicBezTo>
                  <a:cubicBezTo>
                    <a:pt x="1" y="773"/>
                    <a:pt x="396" y="1654"/>
                    <a:pt x="1125" y="1654"/>
                  </a:cubicBezTo>
                  <a:cubicBezTo>
                    <a:pt x="158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95;p81">
              <a:extLst>
                <a:ext uri="{FF2B5EF4-FFF2-40B4-BE49-F238E27FC236}">
                  <a16:creationId xmlns:a16="http://schemas.microsoft.com/office/drawing/2014/main" id="{8BA01EC6-9DF7-4F5D-888D-FAF4B2629D13}"/>
                </a:ext>
              </a:extLst>
            </p:cNvPr>
            <p:cNvSpPr/>
            <p:nvPr/>
          </p:nvSpPr>
          <p:spPr>
            <a:xfrm>
              <a:off x="1407747" y="3815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096;p81">
              <a:extLst>
                <a:ext uri="{FF2B5EF4-FFF2-40B4-BE49-F238E27FC236}">
                  <a16:creationId xmlns:a16="http://schemas.microsoft.com/office/drawing/2014/main" id="{505F8BCB-0F75-4E48-B07B-5EF4C6BBB9FC}"/>
                </a:ext>
              </a:extLst>
            </p:cNvPr>
            <p:cNvSpPr/>
            <p:nvPr/>
          </p:nvSpPr>
          <p:spPr>
            <a:xfrm>
              <a:off x="1407747" y="6152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097;p81">
              <a:extLst>
                <a:ext uri="{FF2B5EF4-FFF2-40B4-BE49-F238E27FC236}">
                  <a16:creationId xmlns:a16="http://schemas.microsoft.com/office/drawing/2014/main" id="{9B30068C-46E9-4B38-B7FD-E3086C7BEEAA}"/>
                </a:ext>
              </a:extLst>
            </p:cNvPr>
            <p:cNvSpPr/>
            <p:nvPr/>
          </p:nvSpPr>
          <p:spPr>
            <a:xfrm>
              <a:off x="1407747" y="8496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098;p81">
              <a:extLst>
                <a:ext uri="{FF2B5EF4-FFF2-40B4-BE49-F238E27FC236}">
                  <a16:creationId xmlns:a16="http://schemas.microsoft.com/office/drawing/2014/main" id="{94ECB33A-AE12-4FB1-8F9E-C88FDC61433A}"/>
                </a:ext>
              </a:extLst>
            </p:cNvPr>
            <p:cNvSpPr/>
            <p:nvPr/>
          </p:nvSpPr>
          <p:spPr>
            <a:xfrm>
              <a:off x="1165926" y="381581"/>
              <a:ext cx="72933" cy="62541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092" y="0"/>
                  </a:moveTo>
                  <a:cubicBezTo>
                    <a:pt x="890" y="0"/>
                    <a:pt x="685" y="75"/>
                    <a:pt x="517" y="243"/>
                  </a:cubicBezTo>
                  <a:cubicBezTo>
                    <a:pt x="0" y="759"/>
                    <a:pt x="335" y="1641"/>
                    <a:pt x="1064" y="1641"/>
                  </a:cubicBezTo>
                  <a:cubicBezTo>
                    <a:pt x="1082" y="1642"/>
                    <a:pt x="1099" y="1642"/>
                    <a:pt x="1117" y="1642"/>
                  </a:cubicBezTo>
                  <a:cubicBezTo>
                    <a:pt x="1577" y="1642"/>
                    <a:pt x="1915" y="1260"/>
                    <a:pt x="1915" y="820"/>
                  </a:cubicBezTo>
                  <a:cubicBezTo>
                    <a:pt x="1915" y="327"/>
                    <a:pt x="151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099;p81">
              <a:extLst>
                <a:ext uri="{FF2B5EF4-FFF2-40B4-BE49-F238E27FC236}">
                  <a16:creationId xmlns:a16="http://schemas.microsoft.com/office/drawing/2014/main" id="{0F6C2BFA-0C13-46CC-8059-A2E9D35D88EB}"/>
                </a:ext>
              </a:extLst>
            </p:cNvPr>
            <p:cNvSpPr/>
            <p:nvPr/>
          </p:nvSpPr>
          <p:spPr>
            <a:xfrm>
              <a:off x="1165926" y="615333"/>
              <a:ext cx="72933" cy="63607"/>
            </a:xfrm>
            <a:custGeom>
              <a:avLst/>
              <a:gdLst/>
              <a:ahLst/>
              <a:cxnLst/>
              <a:rect l="l" t="t" r="r" b="b"/>
              <a:pathLst>
                <a:path w="1916" h="1671" extrusionOk="0">
                  <a:moveTo>
                    <a:pt x="1088" y="0"/>
                  </a:moveTo>
                  <a:cubicBezTo>
                    <a:pt x="887" y="0"/>
                    <a:pt x="683" y="75"/>
                    <a:pt x="517" y="242"/>
                  </a:cubicBezTo>
                  <a:cubicBezTo>
                    <a:pt x="0" y="758"/>
                    <a:pt x="335" y="1640"/>
                    <a:pt x="1064" y="1670"/>
                  </a:cubicBezTo>
                  <a:cubicBezTo>
                    <a:pt x="1551" y="1670"/>
                    <a:pt x="1915" y="1305"/>
                    <a:pt x="1915" y="849"/>
                  </a:cubicBezTo>
                  <a:cubicBezTo>
                    <a:pt x="1915" y="334"/>
                    <a:pt x="1510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100;p81">
              <a:extLst>
                <a:ext uri="{FF2B5EF4-FFF2-40B4-BE49-F238E27FC236}">
                  <a16:creationId xmlns:a16="http://schemas.microsoft.com/office/drawing/2014/main" id="{5CA58F94-2526-4336-B70F-DA57DD2EA17B}"/>
                </a:ext>
              </a:extLst>
            </p:cNvPr>
            <p:cNvSpPr/>
            <p:nvPr/>
          </p:nvSpPr>
          <p:spPr>
            <a:xfrm>
              <a:off x="1165926" y="849807"/>
              <a:ext cx="72933" cy="62845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073" y="0"/>
                  </a:moveTo>
                  <a:cubicBezTo>
                    <a:pt x="877" y="0"/>
                    <a:pt x="679" y="69"/>
                    <a:pt x="517" y="221"/>
                  </a:cubicBezTo>
                  <a:cubicBezTo>
                    <a:pt x="0" y="738"/>
                    <a:pt x="335" y="1620"/>
                    <a:pt x="1064" y="1650"/>
                  </a:cubicBezTo>
                  <a:cubicBezTo>
                    <a:pt x="1551" y="1650"/>
                    <a:pt x="1915" y="1285"/>
                    <a:pt x="1915" y="829"/>
                  </a:cubicBezTo>
                  <a:cubicBezTo>
                    <a:pt x="1915" y="329"/>
                    <a:pt x="1500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01;p81">
              <a:extLst>
                <a:ext uri="{FF2B5EF4-FFF2-40B4-BE49-F238E27FC236}">
                  <a16:creationId xmlns:a16="http://schemas.microsoft.com/office/drawing/2014/main" id="{EEBFF3E4-5CB1-40BF-8277-BD2BC68FED0F}"/>
                </a:ext>
              </a:extLst>
            </p:cNvPr>
            <p:cNvSpPr/>
            <p:nvPr/>
          </p:nvSpPr>
          <p:spPr>
            <a:xfrm>
              <a:off x="933355" y="381543"/>
              <a:ext cx="62541" cy="62503"/>
            </a:xfrm>
            <a:custGeom>
              <a:avLst/>
              <a:gdLst/>
              <a:ahLst/>
              <a:cxnLst/>
              <a:rect l="l" t="t" r="r" b="b"/>
              <a:pathLst>
                <a:path w="1643" h="1642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77"/>
                    <a:pt x="366" y="1642"/>
                    <a:pt x="822" y="1642"/>
                  </a:cubicBezTo>
                  <a:cubicBezTo>
                    <a:pt x="1278" y="1642"/>
                    <a:pt x="1642" y="1277"/>
                    <a:pt x="1642" y="821"/>
                  </a:cubicBezTo>
                  <a:cubicBezTo>
                    <a:pt x="1642" y="365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02;p81">
              <a:extLst>
                <a:ext uri="{FF2B5EF4-FFF2-40B4-BE49-F238E27FC236}">
                  <a16:creationId xmlns:a16="http://schemas.microsoft.com/office/drawing/2014/main" id="{2803C384-D767-41A0-B96B-3D00098AA3C5}"/>
                </a:ext>
              </a:extLst>
            </p:cNvPr>
            <p:cNvSpPr/>
            <p:nvPr/>
          </p:nvSpPr>
          <p:spPr>
            <a:xfrm>
              <a:off x="933355" y="615256"/>
              <a:ext cx="62541" cy="63683"/>
            </a:xfrm>
            <a:custGeom>
              <a:avLst/>
              <a:gdLst/>
              <a:ahLst/>
              <a:cxnLst/>
              <a:rect l="l" t="t" r="r" b="b"/>
              <a:pathLst>
                <a:path w="1643" h="1673" extrusionOk="0">
                  <a:moveTo>
                    <a:pt x="822" y="0"/>
                  </a:moveTo>
                  <a:cubicBezTo>
                    <a:pt x="366" y="0"/>
                    <a:pt x="1" y="396"/>
                    <a:pt x="1" y="851"/>
                  </a:cubicBezTo>
                  <a:cubicBezTo>
                    <a:pt x="1" y="1277"/>
                    <a:pt x="366" y="1672"/>
                    <a:pt x="822" y="1672"/>
                  </a:cubicBezTo>
                  <a:cubicBezTo>
                    <a:pt x="1278" y="1672"/>
                    <a:pt x="1642" y="1277"/>
                    <a:pt x="1642" y="851"/>
                  </a:cubicBezTo>
                  <a:cubicBezTo>
                    <a:pt x="1642" y="396"/>
                    <a:pt x="127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103;p81">
              <a:extLst>
                <a:ext uri="{FF2B5EF4-FFF2-40B4-BE49-F238E27FC236}">
                  <a16:creationId xmlns:a16="http://schemas.microsoft.com/office/drawing/2014/main" id="{A3F94F9F-491C-4E24-915D-25D2D69B6FEC}"/>
                </a:ext>
              </a:extLst>
            </p:cNvPr>
            <p:cNvSpPr/>
            <p:nvPr/>
          </p:nvSpPr>
          <p:spPr>
            <a:xfrm>
              <a:off x="921783" y="849655"/>
              <a:ext cx="74113" cy="62998"/>
            </a:xfrm>
            <a:custGeom>
              <a:avLst/>
              <a:gdLst/>
              <a:ahLst/>
              <a:cxnLst/>
              <a:rect l="l" t="t" r="r" b="b"/>
              <a:pathLst>
                <a:path w="1947" h="1655" extrusionOk="0">
                  <a:moveTo>
                    <a:pt x="1114" y="0"/>
                  </a:moveTo>
                  <a:cubicBezTo>
                    <a:pt x="908" y="0"/>
                    <a:pt x="695" y="78"/>
                    <a:pt x="518" y="256"/>
                  </a:cubicBezTo>
                  <a:cubicBezTo>
                    <a:pt x="1" y="773"/>
                    <a:pt x="366" y="1654"/>
                    <a:pt x="1126" y="1654"/>
                  </a:cubicBezTo>
                  <a:cubicBezTo>
                    <a:pt x="1551" y="1654"/>
                    <a:pt x="1946" y="1289"/>
                    <a:pt x="1946" y="833"/>
                  </a:cubicBezTo>
                  <a:cubicBezTo>
                    <a:pt x="1946" y="340"/>
                    <a:pt x="1544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104;p81">
              <a:extLst>
                <a:ext uri="{FF2B5EF4-FFF2-40B4-BE49-F238E27FC236}">
                  <a16:creationId xmlns:a16="http://schemas.microsoft.com/office/drawing/2014/main" id="{4422B6CE-414E-49E2-BEA1-8F2182C74631}"/>
                </a:ext>
              </a:extLst>
            </p:cNvPr>
            <p:cNvSpPr/>
            <p:nvPr/>
          </p:nvSpPr>
          <p:spPr>
            <a:xfrm>
              <a:off x="680000" y="381581"/>
              <a:ext cx="72933" cy="62465"/>
            </a:xfrm>
            <a:custGeom>
              <a:avLst/>
              <a:gdLst/>
              <a:ahLst/>
              <a:cxnLst/>
              <a:rect l="l" t="t" r="r" b="b"/>
              <a:pathLst>
                <a:path w="1916" h="1641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59"/>
                    <a:pt x="365" y="1641"/>
                    <a:pt x="1094" y="1641"/>
                  </a:cubicBezTo>
                  <a:cubicBezTo>
                    <a:pt x="1550" y="164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105;p81">
              <a:extLst>
                <a:ext uri="{FF2B5EF4-FFF2-40B4-BE49-F238E27FC236}">
                  <a16:creationId xmlns:a16="http://schemas.microsoft.com/office/drawing/2014/main" id="{B01EC847-3DBB-46C0-B74B-896BE6617C67}"/>
                </a:ext>
              </a:extLst>
            </p:cNvPr>
            <p:cNvSpPr/>
            <p:nvPr/>
          </p:nvSpPr>
          <p:spPr>
            <a:xfrm>
              <a:off x="680000" y="615294"/>
              <a:ext cx="72933" cy="63645"/>
            </a:xfrm>
            <a:custGeom>
              <a:avLst/>
              <a:gdLst/>
              <a:ahLst/>
              <a:cxnLst/>
              <a:rect l="l" t="t" r="r" b="b"/>
              <a:pathLst>
                <a:path w="1916" h="1672" extrusionOk="0">
                  <a:moveTo>
                    <a:pt x="1091" y="0"/>
                  </a:moveTo>
                  <a:cubicBezTo>
                    <a:pt x="890" y="0"/>
                    <a:pt x="684" y="75"/>
                    <a:pt x="517" y="243"/>
                  </a:cubicBezTo>
                  <a:cubicBezTo>
                    <a:pt x="0" y="790"/>
                    <a:pt x="365" y="1671"/>
                    <a:pt x="1094" y="1671"/>
                  </a:cubicBezTo>
                  <a:cubicBezTo>
                    <a:pt x="1550" y="1671"/>
                    <a:pt x="1915" y="1276"/>
                    <a:pt x="1915" y="820"/>
                  </a:cubicBezTo>
                  <a:cubicBezTo>
                    <a:pt x="1915" y="327"/>
                    <a:pt x="1512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106;p81">
              <a:extLst>
                <a:ext uri="{FF2B5EF4-FFF2-40B4-BE49-F238E27FC236}">
                  <a16:creationId xmlns:a16="http://schemas.microsoft.com/office/drawing/2014/main" id="{BE112566-71C2-4941-8B9F-8165A7B4CC69}"/>
                </a:ext>
              </a:extLst>
            </p:cNvPr>
            <p:cNvSpPr/>
            <p:nvPr/>
          </p:nvSpPr>
          <p:spPr>
            <a:xfrm>
              <a:off x="680000" y="849655"/>
              <a:ext cx="72933" cy="62998"/>
            </a:xfrm>
            <a:custGeom>
              <a:avLst/>
              <a:gdLst/>
              <a:ahLst/>
              <a:cxnLst/>
              <a:rect l="l" t="t" r="r" b="b"/>
              <a:pathLst>
                <a:path w="1916" h="1655" extrusionOk="0">
                  <a:moveTo>
                    <a:pt x="1092" y="0"/>
                  </a:moveTo>
                  <a:cubicBezTo>
                    <a:pt x="890" y="0"/>
                    <a:pt x="685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15" y="1289"/>
                    <a:pt x="1915" y="833"/>
                  </a:cubicBezTo>
                  <a:cubicBezTo>
                    <a:pt x="1915" y="340"/>
                    <a:pt x="151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107;p81">
              <a:extLst>
                <a:ext uri="{FF2B5EF4-FFF2-40B4-BE49-F238E27FC236}">
                  <a16:creationId xmlns:a16="http://schemas.microsoft.com/office/drawing/2014/main" id="{633AFA0A-91E3-4013-9B7B-AD59E1B37115}"/>
                </a:ext>
              </a:extLst>
            </p:cNvPr>
            <p:cNvSpPr/>
            <p:nvPr/>
          </p:nvSpPr>
          <p:spPr>
            <a:xfrm>
              <a:off x="447429" y="381543"/>
              <a:ext cx="63683" cy="62503"/>
            </a:xfrm>
            <a:custGeom>
              <a:avLst/>
              <a:gdLst/>
              <a:ahLst/>
              <a:cxnLst/>
              <a:rect l="l" t="t" r="r" b="b"/>
              <a:pathLst>
                <a:path w="1673" h="1642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42"/>
                    <a:pt x="821" y="1642"/>
                  </a:cubicBezTo>
                  <a:cubicBezTo>
                    <a:pt x="1277" y="1642"/>
                    <a:pt x="1672" y="1277"/>
                    <a:pt x="1672" y="821"/>
                  </a:cubicBez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108;p81">
              <a:extLst>
                <a:ext uri="{FF2B5EF4-FFF2-40B4-BE49-F238E27FC236}">
                  <a16:creationId xmlns:a16="http://schemas.microsoft.com/office/drawing/2014/main" id="{E71EED8F-57F5-45CB-9105-8531A6B6E7FB}"/>
                </a:ext>
              </a:extLst>
            </p:cNvPr>
            <p:cNvSpPr/>
            <p:nvPr/>
          </p:nvSpPr>
          <p:spPr>
            <a:xfrm>
              <a:off x="447429" y="615256"/>
              <a:ext cx="63683" cy="63683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21" y="0"/>
                  </a:moveTo>
                  <a:cubicBezTo>
                    <a:pt x="365" y="0"/>
                    <a:pt x="1" y="396"/>
                    <a:pt x="1" y="851"/>
                  </a:cubicBezTo>
                  <a:cubicBezTo>
                    <a:pt x="1" y="1277"/>
                    <a:pt x="365" y="1672"/>
                    <a:pt x="821" y="1672"/>
                  </a:cubicBezTo>
                  <a:cubicBezTo>
                    <a:pt x="1277" y="1672"/>
                    <a:pt x="1672" y="1277"/>
                    <a:pt x="1672" y="851"/>
                  </a:cubicBezTo>
                  <a:cubicBezTo>
                    <a:pt x="1672" y="396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109;p81">
              <a:extLst>
                <a:ext uri="{FF2B5EF4-FFF2-40B4-BE49-F238E27FC236}">
                  <a16:creationId xmlns:a16="http://schemas.microsoft.com/office/drawing/2014/main" id="{88E1BEFA-8E14-45AC-A6B9-EE7183F19827}"/>
                </a:ext>
              </a:extLst>
            </p:cNvPr>
            <p:cNvSpPr/>
            <p:nvPr/>
          </p:nvSpPr>
          <p:spPr>
            <a:xfrm>
              <a:off x="437038" y="8496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00" y="0"/>
                  </a:moveTo>
                  <a:cubicBezTo>
                    <a:pt x="894" y="0"/>
                    <a:pt x="684" y="78"/>
                    <a:pt x="517" y="256"/>
                  </a:cubicBezTo>
                  <a:cubicBezTo>
                    <a:pt x="0" y="773"/>
                    <a:pt x="365" y="1654"/>
                    <a:pt x="1094" y="1654"/>
                  </a:cubicBezTo>
                  <a:cubicBezTo>
                    <a:pt x="1550" y="1654"/>
                    <a:pt x="1945" y="1289"/>
                    <a:pt x="1945" y="833"/>
                  </a:cubicBezTo>
                  <a:cubicBezTo>
                    <a:pt x="1945" y="340"/>
                    <a:pt x="152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10;p81">
              <a:extLst>
                <a:ext uri="{FF2B5EF4-FFF2-40B4-BE49-F238E27FC236}">
                  <a16:creationId xmlns:a16="http://schemas.microsoft.com/office/drawing/2014/main" id="{543B94D4-44D1-4896-988F-E20C55B6F825}"/>
                </a:ext>
              </a:extLst>
            </p:cNvPr>
            <p:cNvSpPr/>
            <p:nvPr/>
          </p:nvSpPr>
          <p:spPr>
            <a:xfrm>
              <a:off x="194075" y="381581"/>
              <a:ext cx="74074" cy="62465"/>
            </a:xfrm>
            <a:custGeom>
              <a:avLst/>
              <a:gdLst/>
              <a:ahLst/>
              <a:cxnLst/>
              <a:rect l="l" t="t" r="r" b="b"/>
              <a:pathLst>
                <a:path w="1946" h="1641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41"/>
                    <a:pt x="1125" y="1641"/>
                  </a:cubicBezTo>
                  <a:cubicBezTo>
                    <a:pt x="1581" y="164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11;p81">
              <a:extLst>
                <a:ext uri="{FF2B5EF4-FFF2-40B4-BE49-F238E27FC236}">
                  <a16:creationId xmlns:a16="http://schemas.microsoft.com/office/drawing/2014/main" id="{B282E545-6640-42A4-910D-073755659927}"/>
                </a:ext>
              </a:extLst>
            </p:cNvPr>
            <p:cNvSpPr/>
            <p:nvPr/>
          </p:nvSpPr>
          <p:spPr>
            <a:xfrm>
              <a:off x="194075" y="615294"/>
              <a:ext cx="74074" cy="63645"/>
            </a:xfrm>
            <a:custGeom>
              <a:avLst/>
              <a:gdLst/>
              <a:ahLst/>
              <a:cxnLst/>
              <a:rect l="l" t="t" r="r" b="b"/>
              <a:pathLst>
                <a:path w="1946" h="1672" extrusionOk="0">
                  <a:moveTo>
                    <a:pt x="1122" y="0"/>
                  </a:moveTo>
                  <a:cubicBezTo>
                    <a:pt x="920" y="0"/>
                    <a:pt x="715" y="75"/>
                    <a:pt x="547" y="243"/>
                  </a:cubicBezTo>
                  <a:cubicBezTo>
                    <a:pt x="0" y="759"/>
                    <a:pt x="395" y="1671"/>
                    <a:pt x="1125" y="1671"/>
                  </a:cubicBezTo>
                  <a:cubicBezTo>
                    <a:pt x="1581" y="1671"/>
                    <a:pt x="1945" y="1276"/>
                    <a:pt x="1945" y="820"/>
                  </a:cubicBezTo>
                  <a:cubicBezTo>
                    <a:pt x="1945" y="327"/>
                    <a:pt x="1542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112;p81">
              <a:extLst>
                <a:ext uri="{FF2B5EF4-FFF2-40B4-BE49-F238E27FC236}">
                  <a16:creationId xmlns:a16="http://schemas.microsoft.com/office/drawing/2014/main" id="{A2B5CDE0-04E0-42CE-8E32-52F780410A38}"/>
                </a:ext>
              </a:extLst>
            </p:cNvPr>
            <p:cNvSpPr/>
            <p:nvPr/>
          </p:nvSpPr>
          <p:spPr>
            <a:xfrm>
              <a:off x="194075" y="849655"/>
              <a:ext cx="74074" cy="62998"/>
            </a:xfrm>
            <a:custGeom>
              <a:avLst/>
              <a:gdLst/>
              <a:ahLst/>
              <a:cxnLst/>
              <a:rect l="l" t="t" r="r" b="b"/>
              <a:pathLst>
                <a:path w="1946" h="1655" extrusionOk="0">
                  <a:moveTo>
                    <a:pt x="1122" y="0"/>
                  </a:moveTo>
                  <a:cubicBezTo>
                    <a:pt x="921" y="0"/>
                    <a:pt x="715" y="78"/>
                    <a:pt x="547" y="256"/>
                  </a:cubicBezTo>
                  <a:cubicBezTo>
                    <a:pt x="0" y="773"/>
                    <a:pt x="395" y="1654"/>
                    <a:pt x="1125" y="1654"/>
                  </a:cubicBezTo>
                  <a:cubicBezTo>
                    <a:pt x="1581" y="1654"/>
                    <a:pt x="1945" y="1289"/>
                    <a:pt x="1945" y="833"/>
                  </a:cubicBezTo>
                  <a:cubicBezTo>
                    <a:pt x="1945" y="340"/>
                    <a:pt x="154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8E6BB-3FF1-441B-89F4-176680E545B6}"/>
              </a:ext>
            </a:extLst>
          </p:cNvPr>
          <p:cNvGrpSpPr/>
          <p:nvPr/>
        </p:nvGrpSpPr>
        <p:grpSpPr>
          <a:xfrm>
            <a:off x="8582" y="24256"/>
            <a:ext cx="4734917" cy="536439"/>
            <a:chOff x="8582" y="24256"/>
            <a:chExt cx="4734917" cy="5364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626543-F7F4-4F53-9961-4E11E4E91F2C}"/>
                </a:ext>
              </a:extLst>
            </p:cNvPr>
            <p:cNvSpPr/>
            <p:nvPr/>
          </p:nvSpPr>
          <p:spPr>
            <a:xfrm>
              <a:off x="8582" y="24256"/>
              <a:ext cx="4734917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A56C6A-FABA-495B-A1FA-28FAE4EDEAFE}"/>
                </a:ext>
              </a:extLst>
            </p:cNvPr>
            <p:cNvSpPr txBox="1"/>
            <p:nvPr/>
          </p:nvSpPr>
          <p:spPr>
            <a:xfrm>
              <a:off x="565076" y="1740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5361BFD-C060-49B0-8BE8-89D6D3F1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3425" y="107987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9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38260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DEEC9-082A-46B1-9644-6A77EB79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0" y="152266"/>
            <a:ext cx="659540" cy="659540"/>
          </a:xfrm>
          <a:prstGeom prst="rect">
            <a:avLst/>
          </a:prstGeom>
        </p:spPr>
      </p:pic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1248210" y="389290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1800" dirty="0" err="1"/>
              <a:t>Bidang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Keanggotaan</a:t>
            </a:r>
            <a:r>
              <a:rPr lang="en-US" sz="1800" dirty="0"/>
              <a:t> &amp; </a:t>
            </a:r>
            <a:r>
              <a:rPr lang="en-US" sz="1800" dirty="0" err="1"/>
              <a:t>Kaderisasi</a:t>
            </a:r>
            <a:endParaRPr lang="en-US" sz="1800" dirty="0"/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-229234" y="2115743"/>
            <a:ext cx="7503044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74738" lvl="2" indent="-20638" algn="l"/>
            <a:r>
              <a:rPr lang="id-ID" sz="1400" dirty="0"/>
              <a:t>Menjalin kerja sama  antar organisasi profesi Penata</a:t>
            </a:r>
            <a:r>
              <a:rPr lang="en-US" sz="1400" dirty="0"/>
              <a:t> </a:t>
            </a:r>
            <a:r>
              <a:rPr lang="id-ID" sz="1400" dirty="0"/>
              <a:t>Busana didalam </a:t>
            </a:r>
            <a:endParaRPr lang="en-US" sz="1400" dirty="0"/>
          </a:p>
          <a:p>
            <a:pPr marL="1074738" lvl="2" indent="-20638" algn="l"/>
            <a:r>
              <a:rPr lang="id-ID" sz="1400" dirty="0"/>
              <a:t>negeri, instans i Pemerintah, organisasi lain yang ada hubungannya dengan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i="1" dirty="0"/>
              <a:t>fashion </a:t>
            </a:r>
            <a:r>
              <a:rPr lang="en-US" sz="1400" dirty="0"/>
              <a:t>dan </a:t>
            </a:r>
            <a:r>
              <a:rPr lang="en-US" sz="1400" dirty="0" err="1"/>
              <a:t>desain</a:t>
            </a:r>
            <a:r>
              <a:rPr lang="en-US" sz="1400" dirty="0"/>
              <a:t> mode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mengembangkan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</a:t>
            </a:r>
            <a:r>
              <a:rPr lang="en-US" sz="1400" dirty="0" err="1"/>
              <a:t>penerus</a:t>
            </a:r>
            <a:r>
              <a:rPr lang="en-US" sz="1400" dirty="0"/>
              <a:t> IPBI </a:t>
            </a:r>
            <a:r>
              <a:rPr lang="en-US" sz="1400" dirty="0" err="1"/>
              <a:t>Kartini</a:t>
            </a:r>
            <a:r>
              <a:rPr lang="en-US" sz="1400" dirty="0"/>
              <a:t>.</a:t>
            </a:r>
          </a:p>
          <a:p>
            <a:pPr marL="1074738" lvl="2" indent="-20638" algn="l"/>
            <a:r>
              <a:rPr lang="id-ID" sz="1100" dirty="0"/>
              <a:t>.</a:t>
            </a:r>
            <a:endParaRPr lang="en-US" sz="1100" dirty="0"/>
          </a:p>
          <a:p>
            <a:pPr marL="1073150" lvl="2" indent="-19050" algn="l"/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pembinaan</a:t>
            </a:r>
            <a:r>
              <a:rPr lang="en-US" sz="1400" dirty="0"/>
              <a:t> tata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kepengurusan</a:t>
            </a:r>
            <a:r>
              <a:rPr lang="en-US" sz="1400" dirty="0"/>
              <a:t> </a:t>
            </a:r>
            <a:r>
              <a:rPr lang="en-US" sz="1400" dirty="0" err="1"/>
              <a:t>ogranisasi</a:t>
            </a:r>
            <a:endParaRPr lang="en-US" sz="1400" dirty="0"/>
          </a:p>
          <a:p>
            <a:pPr marL="1073150" lvl="2" indent="-19050" algn="l"/>
            <a:endParaRPr lang="en-US" sz="1400" dirty="0"/>
          </a:p>
          <a:p>
            <a:pPr marL="1073150" lvl="2" indent="-19050" algn="l"/>
            <a:r>
              <a:rPr lang="id-ID" sz="1400" dirty="0"/>
              <a:t>Membentuk cabang organisasi di tingkat </a:t>
            </a:r>
            <a:r>
              <a:rPr lang="en-US" sz="1400" dirty="0"/>
              <a:t>p</a:t>
            </a:r>
            <a:r>
              <a:rPr lang="id-ID" sz="1400" dirty="0"/>
              <a:t>rovinsi, kabupaten/kota,  diseluruh Indonesia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yang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terbentuk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yang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habis</a:t>
            </a:r>
            <a:r>
              <a:rPr lang="en-US" sz="1400" dirty="0"/>
              <a:t> masa </a:t>
            </a:r>
            <a:r>
              <a:rPr lang="en-US" sz="1400" dirty="0" err="1"/>
              <a:t>jabatannya</a:t>
            </a:r>
            <a:r>
              <a:rPr lang="en-US" sz="1400" dirty="0"/>
              <a:t> </a:t>
            </a:r>
            <a:endParaRPr lang="en-ID" sz="1400" dirty="0"/>
          </a:p>
          <a:p>
            <a:pPr marL="1073150" lvl="2" indent="-19050" algn="l"/>
            <a:endParaRPr lang="en-US" sz="1400" dirty="0"/>
          </a:p>
          <a:p>
            <a:pPr marL="1073150" lvl="2" indent="-19050" algn="l"/>
            <a:r>
              <a:rPr lang="id-ID" sz="1400" dirty="0"/>
              <a:t>Pemantapan gerak dan langkah </a:t>
            </a:r>
            <a:r>
              <a:rPr lang="en-US" sz="1400" dirty="0" err="1"/>
              <a:t>pengurus</a:t>
            </a:r>
            <a:r>
              <a:rPr lang="en-US" sz="1400" dirty="0"/>
              <a:t> dan </a:t>
            </a:r>
            <a:r>
              <a:rPr lang="id-ID" sz="1400" dirty="0"/>
              <a:t>anggota dala</a:t>
            </a:r>
            <a:r>
              <a:rPr lang="en-US" sz="1400" dirty="0"/>
              <a:t>m </a:t>
            </a:r>
            <a:r>
              <a:rPr lang="id-ID" sz="1400" dirty="0"/>
              <a:t>peningkatan peranan</a:t>
            </a:r>
            <a:r>
              <a:rPr lang="en-US" sz="1400" dirty="0"/>
              <a:t> di </a:t>
            </a:r>
            <a:r>
              <a:rPr lang="en-US" sz="1400" dirty="0" err="1"/>
              <a:t>masyarakat</a:t>
            </a:r>
            <a:r>
              <a:rPr lang="id-ID" sz="1400" dirty="0"/>
              <a:t>.</a:t>
            </a:r>
            <a:endParaRPr lang="en-US" sz="1400" dirty="0"/>
          </a:p>
          <a:p>
            <a:pPr lvl="2" algn="l"/>
            <a:endParaRPr lang="en-ID" sz="1100" dirty="0"/>
          </a:p>
          <a:p>
            <a:pPr lvl="2" algn="l"/>
            <a:r>
              <a:rPr lang="id-ID" sz="1400" dirty="0"/>
              <a:t>Menertibkan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id-ID" sz="1400" dirty="0"/>
              <a:t>administrasi</a:t>
            </a:r>
            <a:r>
              <a:rPr lang="en-US" sz="1400" dirty="0"/>
              <a:t> dan </a:t>
            </a:r>
            <a:r>
              <a:rPr lang="en-US" sz="1400" dirty="0" err="1"/>
              <a:t>inventarisasi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id-ID" sz="1400" dirty="0"/>
              <a:t> IPBI- KARTINI.</a:t>
            </a:r>
            <a:endParaRPr lang="en-US" sz="1400" dirty="0"/>
          </a:p>
          <a:p>
            <a:pPr lvl="2" algn="l"/>
            <a:endParaRPr lang="en-ID" sz="1100" dirty="0"/>
          </a:p>
          <a:p>
            <a:pPr marL="1085850" lvl="2" indent="-19050" algn="l"/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sosialisasi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dan </a:t>
            </a:r>
            <a:r>
              <a:rPr lang="en-US" sz="1400" dirty="0" err="1"/>
              <a:t>pengurus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, </a:t>
            </a:r>
            <a:r>
              <a:rPr lang="en-US" sz="1400" dirty="0" err="1"/>
              <a:t>instruksi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arahan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dewan </a:t>
            </a:r>
            <a:r>
              <a:rPr lang="en-US" sz="1400" dirty="0" err="1"/>
              <a:t>pengurus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endParaRPr lang="en-ID"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5A54E-D84A-4A92-8B2E-08B716DD7AD5}"/>
              </a:ext>
            </a:extLst>
          </p:cNvPr>
          <p:cNvSpPr txBox="1"/>
          <p:nvPr/>
        </p:nvSpPr>
        <p:spPr>
          <a:xfrm>
            <a:off x="541241" y="795407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endParaRPr lang="en-ID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30F06-01D2-48AA-B068-10580FD026B0}"/>
              </a:ext>
            </a:extLst>
          </p:cNvPr>
          <p:cNvSpPr txBox="1"/>
          <p:nvPr/>
        </p:nvSpPr>
        <p:spPr>
          <a:xfrm>
            <a:off x="507526" y="1832211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  <a:endParaRPr lang="en-ID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0B8E-1647-43FC-A40F-4E745C86BA18}"/>
              </a:ext>
            </a:extLst>
          </p:cNvPr>
          <p:cNvSpPr txBox="1"/>
          <p:nvPr/>
        </p:nvSpPr>
        <p:spPr>
          <a:xfrm>
            <a:off x="507526" y="2256907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</a:t>
            </a:r>
            <a:endParaRPr lang="en-ID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7419D-2E7A-4B3A-A275-48CF8828F33B}"/>
              </a:ext>
            </a:extLst>
          </p:cNvPr>
          <p:cNvSpPr txBox="1"/>
          <p:nvPr/>
        </p:nvSpPr>
        <p:spPr>
          <a:xfrm>
            <a:off x="496707" y="2899476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</a:t>
            </a:r>
            <a:endParaRPr lang="en-ID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5E2C3-2F78-4FBE-A002-6BAA5CFE3232}"/>
              </a:ext>
            </a:extLst>
          </p:cNvPr>
          <p:cNvSpPr txBox="1"/>
          <p:nvPr/>
        </p:nvSpPr>
        <p:spPr>
          <a:xfrm>
            <a:off x="507526" y="3499196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5. </a:t>
            </a:r>
            <a:endParaRPr lang="en-ID" sz="1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E291B1-DB60-48D7-A429-7033E18E9260}"/>
              </a:ext>
            </a:extLst>
          </p:cNvPr>
          <p:cNvSpPr txBox="1"/>
          <p:nvPr/>
        </p:nvSpPr>
        <p:spPr>
          <a:xfrm>
            <a:off x="496707" y="3902742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6. </a:t>
            </a:r>
            <a:endParaRPr lang="en-ID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9C9CC-A352-4413-8955-70D6ADAEEFFF}"/>
              </a:ext>
            </a:extLst>
          </p:cNvPr>
          <p:cNvSpPr/>
          <p:nvPr/>
        </p:nvSpPr>
        <p:spPr>
          <a:xfrm>
            <a:off x="5262112" y="0"/>
            <a:ext cx="3881887" cy="162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29" name="Google Shape;6129;p62"/>
          <p:cNvSpPr txBox="1"/>
          <p:nvPr/>
        </p:nvSpPr>
        <p:spPr>
          <a:xfrm flipH="1">
            <a:off x="5542384" y="2959488"/>
            <a:ext cx="314388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Membantu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id-ID" dirty="0">
                <a:solidFill>
                  <a:schemeClr val="bg1"/>
                </a:solidFill>
              </a:rPr>
              <a:t>emerintah untuk menentukan mutu pendidikan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Pelatihan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Vokasi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bidang</a:t>
            </a:r>
            <a:r>
              <a:rPr lang="id-ID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Tata </a:t>
            </a:r>
            <a:r>
              <a:rPr lang="en-US" dirty="0" err="1">
                <a:solidFill>
                  <a:schemeClr val="bg1"/>
                </a:solidFill>
              </a:rPr>
              <a:t>Busana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melalui konsorsium dan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id-ID" dirty="0">
                <a:solidFill>
                  <a:schemeClr val="bg1"/>
                </a:solidFill>
              </a:rPr>
              <a:t>embaga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id-ID" dirty="0">
                <a:solidFill>
                  <a:schemeClr val="bg1"/>
                </a:solidFill>
              </a:rPr>
              <a:t>ertifikasi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id-ID" dirty="0">
                <a:solidFill>
                  <a:schemeClr val="bg1"/>
                </a:solidFill>
              </a:rPr>
              <a:t>ompetensi untuk meningkatkan dan mengarahkan daya cipta karya </a:t>
            </a:r>
            <a:r>
              <a:rPr lang="en-US" dirty="0" err="1">
                <a:solidFill>
                  <a:schemeClr val="bg1"/>
                </a:solidFill>
              </a:rPr>
              <a:t>produk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busana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mutu</a:t>
            </a:r>
            <a:r>
              <a:rPr lang="id-ID" dirty="0">
                <a:solidFill>
                  <a:schemeClr val="bg1"/>
                </a:solidFill>
              </a:rPr>
              <a:t> Uji Kompetensi Tata Busana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fashion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desain</a:t>
            </a:r>
            <a:r>
              <a:rPr lang="en-US" dirty="0">
                <a:solidFill>
                  <a:schemeClr val="bg1"/>
                </a:solidFill>
              </a:rPr>
              <a:t> mode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en-ID" sz="1100" dirty="0">
              <a:solidFill>
                <a:schemeClr val="bg1"/>
              </a:solidFill>
            </a:endParaRPr>
          </a:p>
        </p:txBody>
      </p:sp>
      <p:sp>
        <p:nvSpPr>
          <p:cNvPr id="6130" name="Google Shape;6130;p62"/>
          <p:cNvSpPr txBox="1"/>
          <p:nvPr/>
        </p:nvSpPr>
        <p:spPr>
          <a:xfrm flipH="1">
            <a:off x="2691359" y="2745912"/>
            <a:ext cx="2674399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Mengadakan kerjasama dengan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id-ID" dirty="0">
                <a:solidFill>
                  <a:schemeClr val="bg1"/>
                </a:solidFill>
              </a:rPr>
              <a:t>nstansi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id-ID" dirty="0">
                <a:solidFill>
                  <a:schemeClr val="bg1"/>
                </a:solidFill>
              </a:rPr>
              <a:t>emerintah yang terkait maupun dengan organisasi lain untuk mengadakan penataran-penataran, seminar, lokakarya, dan simposium yang dapat 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id-ID" dirty="0">
                <a:solidFill>
                  <a:schemeClr val="bg1"/>
                </a:solidFill>
              </a:rPr>
              <a:t>pengetahuan dan keterampilan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dibidang</a:t>
            </a:r>
            <a:r>
              <a:rPr lang="en-US" dirty="0">
                <a:solidFill>
                  <a:schemeClr val="bg1"/>
                </a:solidFill>
              </a:rPr>
              <a:t> tata </a:t>
            </a:r>
            <a:r>
              <a:rPr lang="en-US" dirty="0" err="1">
                <a:solidFill>
                  <a:schemeClr val="bg1"/>
                </a:solidFill>
              </a:rPr>
              <a:t>busana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en-ID" sz="1100" dirty="0">
              <a:solidFill>
                <a:schemeClr val="bg1"/>
              </a:solidFill>
            </a:endParaRPr>
          </a:p>
        </p:txBody>
      </p:sp>
      <p:sp>
        <p:nvSpPr>
          <p:cNvPr id="6132" name="Google Shape;6132;p62"/>
          <p:cNvSpPr txBox="1"/>
          <p:nvPr/>
        </p:nvSpPr>
        <p:spPr>
          <a:xfrm flipH="1">
            <a:off x="457735" y="2745912"/>
            <a:ext cx="206153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Mengusahakan secara sistematis dan intensif serta memanfaatkan semua sa</a:t>
            </a:r>
            <a:r>
              <a:rPr lang="en-US" dirty="0">
                <a:solidFill>
                  <a:schemeClr val="bg1"/>
                </a:solidFill>
              </a:rPr>
              <a:t>rana</a:t>
            </a:r>
            <a:r>
              <a:rPr lang="id-ID" dirty="0">
                <a:solidFill>
                  <a:schemeClr val="bg1"/>
                </a:solidFill>
              </a:rPr>
              <a:t> yang ada untuk 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pengetahuan dan keterampilan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pengurus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anggota</a:t>
            </a:r>
            <a:endParaRPr lang="en-ID" sz="1100" dirty="0">
              <a:solidFill>
                <a:schemeClr val="bg1"/>
              </a:solidFill>
            </a:endParaRPr>
          </a:p>
        </p:txBody>
      </p:sp>
      <p:grpSp>
        <p:nvGrpSpPr>
          <p:cNvPr id="6140" name="Google Shape;6140;p62"/>
          <p:cNvGrpSpPr/>
          <p:nvPr/>
        </p:nvGrpSpPr>
        <p:grpSpPr>
          <a:xfrm>
            <a:off x="0" y="1390406"/>
            <a:ext cx="7646698" cy="378704"/>
            <a:chOff x="0" y="2561998"/>
            <a:chExt cx="8430468" cy="506131"/>
          </a:xfrm>
          <a:solidFill>
            <a:srgbClr val="FFC000"/>
          </a:solidFill>
        </p:grpSpPr>
        <p:grpSp>
          <p:nvGrpSpPr>
            <p:cNvPr id="6141" name="Google Shape;6141;p62"/>
            <p:cNvGrpSpPr/>
            <p:nvPr/>
          </p:nvGrpSpPr>
          <p:grpSpPr>
            <a:xfrm>
              <a:off x="717381" y="2561998"/>
              <a:ext cx="7713087" cy="506110"/>
              <a:chOff x="1214113" y="2638218"/>
              <a:chExt cx="6900239" cy="506110"/>
            </a:xfrm>
            <a:grpFill/>
          </p:grpSpPr>
          <p:sp>
            <p:nvSpPr>
              <p:cNvPr id="6142" name="Google Shape;6142;p62"/>
              <p:cNvSpPr/>
              <p:nvPr/>
            </p:nvSpPr>
            <p:spPr>
              <a:xfrm>
                <a:off x="4612452" y="2638218"/>
                <a:ext cx="3501900" cy="506100"/>
              </a:xfrm>
              <a:prstGeom prst="homePlate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62"/>
              <p:cNvSpPr/>
              <p:nvPr/>
            </p:nvSpPr>
            <p:spPr>
              <a:xfrm>
                <a:off x="1550352" y="2638218"/>
                <a:ext cx="3501900" cy="506100"/>
              </a:xfrm>
              <a:prstGeom prst="homePlate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62"/>
              <p:cNvSpPr/>
              <p:nvPr/>
            </p:nvSpPr>
            <p:spPr>
              <a:xfrm>
                <a:off x="1214113" y="2638228"/>
                <a:ext cx="645000" cy="506100"/>
              </a:xfrm>
              <a:prstGeom prst="chevron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5" name="Google Shape;6145;p62"/>
            <p:cNvSpPr/>
            <p:nvPr/>
          </p:nvSpPr>
          <p:spPr>
            <a:xfrm>
              <a:off x="6846487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5115162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1652513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3383838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0" y="2562000"/>
              <a:ext cx="1185900" cy="50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A311A9A-163A-477E-82B9-8A62D041C19B}"/>
              </a:ext>
            </a:extLst>
          </p:cNvPr>
          <p:cNvSpPr/>
          <p:nvPr/>
        </p:nvSpPr>
        <p:spPr>
          <a:xfrm>
            <a:off x="3152026" y="111017"/>
            <a:ext cx="4144513" cy="11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27" name="Google Shape;6127;p62"/>
          <p:cNvSpPr txBox="1">
            <a:spLocks noGrp="1"/>
          </p:cNvSpPr>
          <p:nvPr>
            <p:ph type="title"/>
          </p:nvPr>
        </p:nvSpPr>
        <p:spPr>
          <a:xfrm>
            <a:off x="3152026" y="490775"/>
            <a:ext cx="527839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i-FI" sz="2400" dirty="0"/>
              <a:t>Bidang Pendidikan &amp; Pelatihan Vokasi &amp; Non Vokasi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D76A4-EFFD-4B44-9628-B0215B788E90}"/>
              </a:ext>
            </a:extLst>
          </p:cNvPr>
          <p:cNvSpPr txBox="1"/>
          <p:nvPr/>
        </p:nvSpPr>
        <p:spPr>
          <a:xfrm>
            <a:off x="1244276" y="1399778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1.</a:t>
            </a:r>
            <a:endParaRPr lang="en-ID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FDC05-3770-430B-84DD-6536740C8B09}"/>
              </a:ext>
            </a:extLst>
          </p:cNvPr>
          <p:cNvSpPr txBox="1"/>
          <p:nvPr/>
        </p:nvSpPr>
        <p:spPr>
          <a:xfrm>
            <a:off x="3621726" y="1385068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2.</a:t>
            </a:r>
            <a:endParaRPr lang="en-ID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7641C1-F843-497B-948F-3323B7808DEE}"/>
              </a:ext>
            </a:extLst>
          </p:cNvPr>
          <p:cNvSpPr txBox="1"/>
          <p:nvPr/>
        </p:nvSpPr>
        <p:spPr>
          <a:xfrm>
            <a:off x="6436894" y="1385058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3.</a:t>
            </a:r>
            <a:endParaRPr lang="en-ID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585A54-8D55-488F-B0A4-CC36036B5D49}"/>
              </a:ext>
            </a:extLst>
          </p:cNvPr>
          <p:cNvSpPr/>
          <p:nvPr/>
        </p:nvSpPr>
        <p:spPr>
          <a:xfrm>
            <a:off x="1918536" y="44219"/>
            <a:ext cx="1421810" cy="1247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D7D1B5-BD3C-45D9-BA90-8C0D7A8A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92" y="192241"/>
            <a:ext cx="921334" cy="9213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2A317E-3EC4-4354-AE80-51B01C163230}"/>
              </a:ext>
            </a:extLst>
          </p:cNvPr>
          <p:cNvGrpSpPr/>
          <p:nvPr/>
        </p:nvGrpSpPr>
        <p:grpSpPr>
          <a:xfrm>
            <a:off x="0" y="4605867"/>
            <a:ext cx="4346222" cy="560210"/>
            <a:chOff x="0" y="4605867"/>
            <a:chExt cx="4346222" cy="5602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6AAE47-C86B-48F0-90B1-64B931AFF4D6}"/>
                </a:ext>
              </a:extLst>
            </p:cNvPr>
            <p:cNvSpPr/>
            <p:nvPr/>
          </p:nvSpPr>
          <p:spPr>
            <a:xfrm>
              <a:off x="0" y="4605867"/>
              <a:ext cx="4346222" cy="56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BE8735-319A-4224-A470-2E29899E3FAC}"/>
                </a:ext>
              </a:extLst>
            </p:cNvPr>
            <p:cNvSpPr txBox="1"/>
            <p:nvPr/>
          </p:nvSpPr>
          <p:spPr>
            <a:xfrm>
              <a:off x="507526" y="4778206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4F3B20A-C228-4923-81C8-E1465F78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12176"/>
              <a:ext cx="341651" cy="341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9C9CC-A352-4413-8955-70D6ADAEEFFF}"/>
              </a:ext>
            </a:extLst>
          </p:cNvPr>
          <p:cNvSpPr/>
          <p:nvPr/>
        </p:nvSpPr>
        <p:spPr>
          <a:xfrm>
            <a:off x="5262112" y="0"/>
            <a:ext cx="3881887" cy="162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29" name="Google Shape;6129;p62"/>
          <p:cNvSpPr txBox="1"/>
          <p:nvPr/>
        </p:nvSpPr>
        <p:spPr>
          <a:xfrm flipH="1">
            <a:off x="6715894" y="2238150"/>
            <a:ext cx="1766858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id-ID" dirty="0">
                <a:solidFill>
                  <a:schemeClr val="bg1"/>
                </a:solidFill>
              </a:rPr>
              <a:t>kut </a:t>
            </a:r>
            <a:r>
              <a:rPr lang="en-US" dirty="0" err="1">
                <a:solidFill>
                  <a:schemeClr val="bg1"/>
                </a:solidFill>
              </a:rPr>
              <a:t>berpartisipasi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id-ID" dirty="0">
                <a:solidFill>
                  <a:schemeClr val="bg1"/>
                </a:solidFill>
              </a:rPr>
              <a:t> keterampilan</a:t>
            </a:r>
            <a:r>
              <a:rPr lang="en-US" dirty="0">
                <a:solidFill>
                  <a:schemeClr val="bg1"/>
                </a:solidFill>
              </a:rPr>
              <a:t> T</a:t>
            </a:r>
            <a:r>
              <a:rPr lang="id-ID" dirty="0">
                <a:solidFill>
                  <a:schemeClr val="bg1"/>
                </a:solidFill>
              </a:rPr>
              <a:t>ata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id-ID" dirty="0">
                <a:solidFill>
                  <a:schemeClr val="bg1"/>
                </a:solidFill>
              </a:rPr>
              <a:t>usana pada ekstra kurikuler 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sekolah formal.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130" name="Google Shape;6130;p62"/>
          <p:cNvSpPr txBox="1"/>
          <p:nvPr/>
        </p:nvSpPr>
        <p:spPr>
          <a:xfrm flipH="1">
            <a:off x="2083916" y="2369613"/>
            <a:ext cx="2409194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6132" name="Google Shape;6132;p62"/>
          <p:cNvSpPr txBox="1"/>
          <p:nvPr/>
        </p:nvSpPr>
        <p:spPr>
          <a:xfrm flipH="1">
            <a:off x="468116" y="2445773"/>
            <a:ext cx="16158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Menyusun dan menyempurnakan bahan ajar untuk </a:t>
            </a:r>
            <a:r>
              <a:rPr lang="en-US" dirty="0" err="1">
                <a:solidFill>
                  <a:schemeClr val="bg1"/>
                </a:solidFill>
              </a:rPr>
              <a:t>pengurus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id-ID" dirty="0">
                <a:solidFill>
                  <a:schemeClr val="bg1"/>
                </a:solidFill>
              </a:rPr>
              <a:t>anggota dalam bentuk buku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e-book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grpSp>
        <p:nvGrpSpPr>
          <p:cNvPr id="6140" name="Google Shape;6140;p62"/>
          <p:cNvGrpSpPr/>
          <p:nvPr/>
        </p:nvGrpSpPr>
        <p:grpSpPr>
          <a:xfrm>
            <a:off x="-18663" y="1390406"/>
            <a:ext cx="8770775" cy="414479"/>
            <a:chOff x="0" y="2561998"/>
            <a:chExt cx="8430468" cy="506131"/>
          </a:xfrm>
          <a:solidFill>
            <a:srgbClr val="FFC000"/>
          </a:solidFill>
        </p:grpSpPr>
        <p:grpSp>
          <p:nvGrpSpPr>
            <p:cNvPr id="6141" name="Google Shape;6141;p62"/>
            <p:cNvGrpSpPr/>
            <p:nvPr/>
          </p:nvGrpSpPr>
          <p:grpSpPr>
            <a:xfrm>
              <a:off x="717381" y="2561998"/>
              <a:ext cx="7713087" cy="506110"/>
              <a:chOff x="1214113" y="2638218"/>
              <a:chExt cx="6900239" cy="506110"/>
            </a:xfrm>
            <a:grpFill/>
          </p:grpSpPr>
          <p:sp>
            <p:nvSpPr>
              <p:cNvPr id="6142" name="Google Shape;6142;p62"/>
              <p:cNvSpPr/>
              <p:nvPr/>
            </p:nvSpPr>
            <p:spPr>
              <a:xfrm>
                <a:off x="4612452" y="2638218"/>
                <a:ext cx="3501900" cy="506100"/>
              </a:xfrm>
              <a:prstGeom prst="homePlate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62"/>
              <p:cNvSpPr/>
              <p:nvPr/>
            </p:nvSpPr>
            <p:spPr>
              <a:xfrm>
                <a:off x="1550352" y="2638218"/>
                <a:ext cx="3501900" cy="506100"/>
              </a:xfrm>
              <a:prstGeom prst="homePlate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62"/>
              <p:cNvSpPr/>
              <p:nvPr/>
            </p:nvSpPr>
            <p:spPr>
              <a:xfrm>
                <a:off x="1214113" y="2638228"/>
                <a:ext cx="645000" cy="506100"/>
              </a:xfrm>
              <a:prstGeom prst="chevron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5" name="Google Shape;6145;p62"/>
            <p:cNvSpPr/>
            <p:nvPr/>
          </p:nvSpPr>
          <p:spPr>
            <a:xfrm>
              <a:off x="6846487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5115162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1652513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3383838" y="2562028"/>
              <a:ext cx="645000" cy="50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0" y="2562000"/>
              <a:ext cx="1185900" cy="50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A311A9A-163A-477E-82B9-8A62D041C19B}"/>
              </a:ext>
            </a:extLst>
          </p:cNvPr>
          <p:cNvSpPr/>
          <p:nvPr/>
        </p:nvSpPr>
        <p:spPr>
          <a:xfrm>
            <a:off x="3152026" y="133595"/>
            <a:ext cx="4144513" cy="11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27" name="Google Shape;6127;p62"/>
          <p:cNvSpPr txBox="1">
            <a:spLocks noGrp="1"/>
          </p:cNvSpPr>
          <p:nvPr>
            <p:ph type="title"/>
          </p:nvPr>
        </p:nvSpPr>
        <p:spPr>
          <a:xfrm>
            <a:off x="3152026" y="490775"/>
            <a:ext cx="527839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i-FI" sz="2400" dirty="0"/>
              <a:t>Bidang Pendidikan &amp; Pelatihan Vokasi &amp; Non Vokasi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D76A4-EFFD-4B44-9628-B0215B788E90}"/>
              </a:ext>
            </a:extLst>
          </p:cNvPr>
          <p:cNvSpPr txBox="1"/>
          <p:nvPr/>
        </p:nvSpPr>
        <p:spPr>
          <a:xfrm>
            <a:off x="1017822" y="1385058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4.</a:t>
            </a:r>
            <a:endParaRPr lang="en-ID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FDC05-3770-430B-84DD-6536740C8B09}"/>
              </a:ext>
            </a:extLst>
          </p:cNvPr>
          <p:cNvSpPr txBox="1"/>
          <p:nvPr/>
        </p:nvSpPr>
        <p:spPr>
          <a:xfrm>
            <a:off x="2951064" y="1366583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5.</a:t>
            </a:r>
            <a:endParaRPr lang="en-ID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7641C1-F843-497B-948F-3323B7808DEE}"/>
              </a:ext>
            </a:extLst>
          </p:cNvPr>
          <p:cNvSpPr txBox="1"/>
          <p:nvPr/>
        </p:nvSpPr>
        <p:spPr>
          <a:xfrm>
            <a:off x="5167098" y="1395731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6.</a:t>
            </a:r>
            <a:endParaRPr lang="en-ID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8D243-4201-48D3-9844-E1CCDF5E96B7}"/>
              </a:ext>
            </a:extLst>
          </p:cNvPr>
          <p:cNvSpPr txBox="1"/>
          <p:nvPr/>
        </p:nvSpPr>
        <p:spPr>
          <a:xfrm>
            <a:off x="7379590" y="1418706"/>
            <a:ext cx="67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7.</a:t>
            </a:r>
            <a:endParaRPr lang="en-ID" b="1" dirty="0"/>
          </a:p>
        </p:txBody>
      </p:sp>
      <p:sp>
        <p:nvSpPr>
          <p:cNvPr id="22" name="Google Shape;6132;p62">
            <a:extLst>
              <a:ext uri="{FF2B5EF4-FFF2-40B4-BE49-F238E27FC236}">
                <a16:creationId xmlns:a16="http://schemas.microsoft.com/office/drawing/2014/main" id="{610AB035-11A1-4AC4-8E31-3281DC73D99E}"/>
              </a:ext>
            </a:extLst>
          </p:cNvPr>
          <p:cNvSpPr txBox="1"/>
          <p:nvPr/>
        </p:nvSpPr>
        <p:spPr>
          <a:xfrm flipH="1">
            <a:off x="4561759" y="2081691"/>
            <a:ext cx="1885375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Menjadi penguji di Sekolah Menengah Kejuruan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studi</a:t>
            </a:r>
            <a:r>
              <a:rPr lang="en-US" dirty="0">
                <a:solidFill>
                  <a:schemeClr val="bg1"/>
                </a:solidFill>
              </a:rPr>
              <a:t> Tata </a:t>
            </a:r>
            <a:r>
              <a:rPr lang="en-US" dirty="0" err="1">
                <a:solidFill>
                  <a:schemeClr val="bg1"/>
                </a:solidFill>
              </a:rPr>
              <a:t>Busana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7" name="Google Shape;6130;p62">
            <a:extLst>
              <a:ext uri="{FF2B5EF4-FFF2-40B4-BE49-F238E27FC236}">
                <a16:creationId xmlns:a16="http://schemas.microsoft.com/office/drawing/2014/main" id="{700370EB-5ECE-460F-8170-474C0032E3EE}"/>
              </a:ext>
            </a:extLst>
          </p:cNvPr>
          <p:cNvSpPr txBox="1"/>
          <p:nvPr/>
        </p:nvSpPr>
        <p:spPr>
          <a:xfrm flipH="1">
            <a:off x="2410906" y="2445773"/>
            <a:ext cx="2228704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/>
            <a:r>
              <a:rPr lang="id-ID" dirty="0">
                <a:solidFill>
                  <a:schemeClr val="bg1"/>
                </a:solidFill>
              </a:rPr>
              <a:t>Menjalin kerja sama dengan Universitas Negeri dan Swasta di seluruh Indonesia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menerapkan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Kerjasama</a:t>
            </a:r>
            <a:r>
              <a:rPr lang="en-US" dirty="0">
                <a:solidFill>
                  <a:schemeClr val="bg1"/>
                </a:solidFill>
              </a:rPr>
              <a:t> program RPL yang </a:t>
            </a:r>
            <a:r>
              <a:rPr lang="en-US" dirty="0" err="1">
                <a:solidFill>
                  <a:schemeClr val="bg1"/>
                </a:solidFill>
              </a:rPr>
              <a:t>berkelanjutan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C8BABF-8BCC-4826-AD0C-CA85BEE5A8F8}"/>
              </a:ext>
            </a:extLst>
          </p:cNvPr>
          <p:cNvSpPr/>
          <p:nvPr/>
        </p:nvSpPr>
        <p:spPr>
          <a:xfrm>
            <a:off x="1918536" y="10814"/>
            <a:ext cx="1421810" cy="1247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DCD6FE-ADD2-4534-9A31-8CB8936D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92" y="136258"/>
            <a:ext cx="921334" cy="92133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A13856D-3AEA-4462-BA74-0B4745CC63DE}"/>
              </a:ext>
            </a:extLst>
          </p:cNvPr>
          <p:cNvGrpSpPr/>
          <p:nvPr/>
        </p:nvGrpSpPr>
        <p:grpSpPr>
          <a:xfrm>
            <a:off x="0" y="4605867"/>
            <a:ext cx="4346222" cy="560210"/>
            <a:chOff x="0" y="4605867"/>
            <a:chExt cx="4346222" cy="5602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65E31B-11E0-40E7-B7AE-7091A1B576A8}"/>
                </a:ext>
              </a:extLst>
            </p:cNvPr>
            <p:cNvSpPr/>
            <p:nvPr/>
          </p:nvSpPr>
          <p:spPr>
            <a:xfrm>
              <a:off x="0" y="4605867"/>
              <a:ext cx="4346222" cy="56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35C0A7-4A7E-4746-A14E-0A3415687DAD}"/>
                </a:ext>
              </a:extLst>
            </p:cNvPr>
            <p:cNvSpPr txBox="1"/>
            <p:nvPr/>
          </p:nvSpPr>
          <p:spPr>
            <a:xfrm>
              <a:off x="507526" y="4778206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824185-AFB6-4407-9F1E-0725430DF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12176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4" name="Google Shape;5984;p59"/>
          <p:cNvSpPr txBox="1">
            <a:spLocks noGrp="1"/>
          </p:cNvSpPr>
          <p:nvPr>
            <p:ph type="title"/>
          </p:nvPr>
        </p:nvSpPr>
        <p:spPr>
          <a:xfrm>
            <a:off x="2561850" y="1010671"/>
            <a:ext cx="4020300" cy="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C000"/>
                </a:solidFill>
              </a:rPr>
              <a:t>VISI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25D05-FDFB-4D22-8CD3-A3A463511500}"/>
              </a:ext>
            </a:extLst>
          </p:cNvPr>
          <p:cNvSpPr txBox="1"/>
          <p:nvPr/>
        </p:nvSpPr>
        <p:spPr>
          <a:xfrm>
            <a:off x="495300" y="1538492"/>
            <a:ext cx="81534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Mewujudkan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IPBI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Kartini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sebagai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wadah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pemersatu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mempunyai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harkat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martabat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di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yang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siap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menghadapi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tantangan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zaman,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meningkatkan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mutu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kualitas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sumber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daya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manusia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sesuai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bidang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keahliannya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secara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profesional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mandiri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jujur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adil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berakhlak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mulia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mempunyai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integritas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dedikasi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tinggi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kecintaan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bangga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Questrial" panose="020B0604020202020204" charset="0"/>
              </a:rPr>
              <a:t>organisasinya</a:t>
            </a:r>
            <a:endParaRPr lang="en-US" sz="2200" dirty="0">
              <a:solidFill>
                <a:schemeClr val="bg1"/>
              </a:solidFill>
              <a:latin typeface="Questrial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AF7494-6DA7-4F1A-A68B-F955098573BC}"/>
              </a:ext>
            </a:extLst>
          </p:cNvPr>
          <p:cNvGrpSpPr/>
          <p:nvPr/>
        </p:nvGrpSpPr>
        <p:grpSpPr>
          <a:xfrm>
            <a:off x="0" y="4605867"/>
            <a:ext cx="4823018" cy="536439"/>
            <a:chOff x="0" y="4605867"/>
            <a:chExt cx="4823018" cy="536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B50C5-0885-4F9B-895F-E84390466E2C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5AE848-CE08-49C1-913B-A67B3B65D8E0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92D690-2694-4442-A793-4684AFBE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7" name="Google Shape;5997;p61"/>
          <p:cNvSpPr/>
          <p:nvPr/>
        </p:nvSpPr>
        <p:spPr>
          <a:xfrm>
            <a:off x="1265738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8" name="Google Shape;5998;p61"/>
          <p:cNvSpPr/>
          <p:nvPr/>
        </p:nvSpPr>
        <p:spPr>
          <a:xfrm>
            <a:off x="1255347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9" name="Google Shape;5999;p61"/>
          <p:cNvSpPr/>
          <p:nvPr/>
        </p:nvSpPr>
        <p:spPr>
          <a:xfrm>
            <a:off x="1255347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0" name="Google Shape;6000;p61"/>
          <p:cNvSpPr/>
          <p:nvPr/>
        </p:nvSpPr>
        <p:spPr>
          <a:xfrm>
            <a:off x="1265738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1" name="Google Shape;6001;p61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2" name="Google Shape;6002;p61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3" name="Google Shape;6003;p61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4" name="Google Shape;6004;p61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5" name="Google Shape;6005;p61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6" name="Google Shape;6006;p61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7" name="Google Shape;6007;p61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8" name="Google Shape;6008;p61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9" name="Google Shape;6009;p61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0" name="Google Shape;6010;p61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1" name="Google Shape;6011;p61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2" name="Google Shape;6012;p61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3" name="Google Shape;6013;p61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4" name="Google Shape;6014;p61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5" name="Google Shape;6015;p61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6" name="Google Shape;6016;p61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7" name="Google Shape;6017;p61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8" name="Google Shape;6018;p61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9" name="Google Shape;6019;p61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0" name="Google Shape;6020;p61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1" name="Google Shape;6021;p61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2" name="Google Shape;6022;p61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3" name="Google Shape;6023;p61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4" name="Google Shape;6024;p61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5" name="Google Shape;6025;p61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61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61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61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61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61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61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61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61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61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61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61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61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61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61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61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61"/>
          <p:cNvSpPr/>
          <p:nvPr/>
        </p:nvSpPr>
        <p:spPr>
          <a:xfrm>
            <a:off x="416629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61"/>
          <p:cNvSpPr/>
          <p:nvPr/>
        </p:nvSpPr>
        <p:spPr>
          <a:xfrm>
            <a:off x="4165152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61"/>
          <p:cNvSpPr/>
          <p:nvPr/>
        </p:nvSpPr>
        <p:spPr>
          <a:xfrm>
            <a:off x="4166294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61"/>
          <p:cNvSpPr/>
          <p:nvPr/>
        </p:nvSpPr>
        <p:spPr>
          <a:xfrm>
            <a:off x="392333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61"/>
          <p:cNvSpPr/>
          <p:nvPr/>
        </p:nvSpPr>
        <p:spPr>
          <a:xfrm>
            <a:off x="3923331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61"/>
          <p:cNvSpPr/>
          <p:nvPr/>
        </p:nvSpPr>
        <p:spPr>
          <a:xfrm>
            <a:off x="3923331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61"/>
          <p:cNvSpPr/>
          <p:nvPr/>
        </p:nvSpPr>
        <p:spPr>
          <a:xfrm>
            <a:off x="368036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61"/>
          <p:cNvSpPr/>
          <p:nvPr/>
        </p:nvSpPr>
        <p:spPr>
          <a:xfrm>
            <a:off x="3680368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61"/>
          <p:cNvSpPr/>
          <p:nvPr/>
        </p:nvSpPr>
        <p:spPr>
          <a:xfrm>
            <a:off x="368036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61"/>
          <p:cNvSpPr/>
          <p:nvPr/>
        </p:nvSpPr>
        <p:spPr>
          <a:xfrm>
            <a:off x="34385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61"/>
          <p:cNvSpPr/>
          <p:nvPr/>
        </p:nvSpPr>
        <p:spPr>
          <a:xfrm>
            <a:off x="34385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61"/>
          <p:cNvSpPr/>
          <p:nvPr/>
        </p:nvSpPr>
        <p:spPr>
          <a:xfrm>
            <a:off x="34385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61"/>
          <p:cNvSpPr/>
          <p:nvPr/>
        </p:nvSpPr>
        <p:spPr>
          <a:xfrm>
            <a:off x="319558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61"/>
          <p:cNvSpPr/>
          <p:nvPr/>
        </p:nvSpPr>
        <p:spPr>
          <a:xfrm>
            <a:off x="3195585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61"/>
          <p:cNvSpPr/>
          <p:nvPr/>
        </p:nvSpPr>
        <p:spPr>
          <a:xfrm>
            <a:off x="3195585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61"/>
          <p:cNvSpPr/>
          <p:nvPr/>
        </p:nvSpPr>
        <p:spPr>
          <a:xfrm>
            <a:off x="2953802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61"/>
          <p:cNvSpPr/>
          <p:nvPr/>
        </p:nvSpPr>
        <p:spPr>
          <a:xfrm>
            <a:off x="2953802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61"/>
          <p:cNvSpPr/>
          <p:nvPr/>
        </p:nvSpPr>
        <p:spPr>
          <a:xfrm>
            <a:off x="2953802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61"/>
          <p:cNvSpPr/>
          <p:nvPr/>
        </p:nvSpPr>
        <p:spPr>
          <a:xfrm>
            <a:off x="271080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61"/>
          <p:cNvSpPr/>
          <p:nvPr/>
        </p:nvSpPr>
        <p:spPr>
          <a:xfrm>
            <a:off x="2710801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61"/>
          <p:cNvSpPr/>
          <p:nvPr/>
        </p:nvSpPr>
        <p:spPr>
          <a:xfrm>
            <a:off x="2710801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61"/>
          <p:cNvSpPr/>
          <p:nvPr/>
        </p:nvSpPr>
        <p:spPr>
          <a:xfrm>
            <a:off x="246783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61"/>
          <p:cNvSpPr/>
          <p:nvPr/>
        </p:nvSpPr>
        <p:spPr>
          <a:xfrm>
            <a:off x="2467838" y="1470242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61"/>
          <p:cNvSpPr/>
          <p:nvPr/>
        </p:nvSpPr>
        <p:spPr>
          <a:xfrm>
            <a:off x="2467838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61"/>
          <p:cNvSpPr/>
          <p:nvPr/>
        </p:nvSpPr>
        <p:spPr>
          <a:xfrm>
            <a:off x="2224876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61"/>
          <p:cNvSpPr/>
          <p:nvPr/>
        </p:nvSpPr>
        <p:spPr>
          <a:xfrm>
            <a:off x="2224876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61"/>
          <p:cNvSpPr/>
          <p:nvPr/>
        </p:nvSpPr>
        <p:spPr>
          <a:xfrm>
            <a:off x="2224876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61"/>
          <p:cNvSpPr/>
          <p:nvPr/>
        </p:nvSpPr>
        <p:spPr>
          <a:xfrm>
            <a:off x="198309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61"/>
          <p:cNvSpPr/>
          <p:nvPr/>
        </p:nvSpPr>
        <p:spPr>
          <a:xfrm>
            <a:off x="1983093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61"/>
          <p:cNvSpPr/>
          <p:nvPr/>
        </p:nvSpPr>
        <p:spPr>
          <a:xfrm>
            <a:off x="1983093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61"/>
          <p:cNvSpPr/>
          <p:nvPr/>
        </p:nvSpPr>
        <p:spPr>
          <a:xfrm>
            <a:off x="174009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61"/>
          <p:cNvSpPr/>
          <p:nvPr/>
        </p:nvSpPr>
        <p:spPr>
          <a:xfrm>
            <a:off x="1740092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61"/>
          <p:cNvSpPr/>
          <p:nvPr/>
        </p:nvSpPr>
        <p:spPr>
          <a:xfrm>
            <a:off x="1740092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61"/>
          <p:cNvSpPr/>
          <p:nvPr/>
        </p:nvSpPr>
        <p:spPr>
          <a:xfrm>
            <a:off x="149712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61"/>
          <p:cNvSpPr/>
          <p:nvPr/>
        </p:nvSpPr>
        <p:spPr>
          <a:xfrm>
            <a:off x="1497129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61"/>
          <p:cNvSpPr/>
          <p:nvPr/>
        </p:nvSpPr>
        <p:spPr>
          <a:xfrm>
            <a:off x="1497129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61"/>
          <p:cNvSpPr/>
          <p:nvPr/>
        </p:nvSpPr>
        <p:spPr>
          <a:xfrm>
            <a:off x="12553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61"/>
          <p:cNvSpPr/>
          <p:nvPr/>
        </p:nvSpPr>
        <p:spPr>
          <a:xfrm>
            <a:off x="12553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61"/>
          <p:cNvSpPr/>
          <p:nvPr/>
        </p:nvSpPr>
        <p:spPr>
          <a:xfrm>
            <a:off x="12553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61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61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61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61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61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61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61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61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61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61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61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61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61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61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61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61"/>
          <p:cNvSpPr/>
          <p:nvPr/>
        </p:nvSpPr>
        <p:spPr>
          <a:xfrm>
            <a:off x="4167431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61"/>
          <p:cNvSpPr/>
          <p:nvPr/>
        </p:nvSpPr>
        <p:spPr>
          <a:xfrm>
            <a:off x="3934898" y="38175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61"/>
          <p:cNvSpPr/>
          <p:nvPr/>
        </p:nvSpPr>
        <p:spPr>
          <a:xfrm>
            <a:off x="3681506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61"/>
          <p:cNvSpPr/>
          <p:nvPr/>
        </p:nvSpPr>
        <p:spPr>
          <a:xfrm>
            <a:off x="3450114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61"/>
          <p:cNvSpPr/>
          <p:nvPr/>
        </p:nvSpPr>
        <p:spPr>
          <a:xfrm>
            <a:off x="3196722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61"/>
          <p:cNvSpPr/>
          <p:nvPr/>
        </p:nvSpPr>
        <p:spPr>
          <a:xfrm>
            <a:off x="2965331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61"/>
          <p:cNvSpPr/>
          <p:nvPr/>
        </p:nvSpPr>
        <p:spPr>
          <a:xfrm>
            <a:off x="2711939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61"/>
          <p:cNvSpPr/>
          <p:nvPr/>
        </p:nvSpPr>
        <p:spPr>
          <a:xfrm>
            <a:off x="2479405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61"/>
          <p:cNvSpPr/>
          <p:nvPr/>
        </p:nvSpPr>
        <p:spPr>
          <a:xfrm>
            <a:off x="2226013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61"/>
          <p:cNvSpPr/>
          <p:nvPr/>
        </p:nvSpPr>
        <p:spPr>
          <a:xfrm>
            <a:off x="1994622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61"/>
          <p:cNvSpPr/>
          <p:nvPr/>
        </p:nvSpPr>
        <p:spPr>
          <a:xfrm>
            <a:off x="1741230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61"/>
          <p:cNvSpPr/>
          <p:nvPr/>
        </p:nvSpPr>
        <p:spPr>
          <a:xfrm>
            <a:off x="1498267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61"/>
          <p:cNvSpPr/>
          <p:nvPr/>
        </p:nvSpPr>
        <p:spPr>
          <a:xfrm>
            <a:off x="1256484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61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9" name="Google Shape;6109;p61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61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61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61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3" name="Google Shape;6113;p61"/>
          <p:cNvSpPr txBox="1">
            <a:spLocks noGrp="1"/>
          </p:cNvSpPr>
          <p:nvPr>
            <p:ph type="title" idx="9"/>
          </p:nvPr>
        </p:nvSpPr>
        <p:spPr>
          <a:xfrm>
            <a:off x="4571999" y="369009"/>
            <a:ext cx="4233333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Sosial</a:t>
            </a:r>
            <a:r>
              <a:rPr lang="en-US" sz="2000" dirty="0"/>
              <a:t> &amp; </a:t>
            </a:r>
            <a:r>
              <a:rPr lang="en-US" sz="2000" dirty="0" err="1"/>
              <a:t>Kemasyarakatan</a:t>
            </a:r>
            <a:endParaRPr lang="en-US" sz="1200" dirty="0"/>
          </a:p>
        </p:txBody>
      </p:sp>
      <p:sp>
        <p:nvSpPr>
          <p:cNvPr id="6114" name="Google Shape;6114;p61"/>
          <p:cNvSpPr txBox="1">
            <a:spLocks noGrp="1"/>
          </p:cNvSpPr>
          <p:nvPr>
            <p:ph type="title"/>
          </p:nvPr>
        </p:nvSpPr>
        <p:spPr>
          <a:xfrm>
            <a:off x="-152029" y="1130436"/>
            <a:ext cx="879943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01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5" name="Google Shape;6115;p61"/>
          <p:cNvSpPr txBox="1">
            <a:spLocks noGrp="1"/>
          </p:cNvSpPr>
          <p:nvPr>
            <p:ph type="title" idx="2"/>
          </p:nvPr>
        </p:nvSpPr>
        <p:spPr>
          <a:xfrm>
            <a:off x="2225583" y="1104314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02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6" name="Google Shape;6116;p61"/>
          <p:cNvSpPr txBox="1">
            <a:spLocks noGrp="1"/>
          </p:cNvSpPr>
          <p:nvPr>
            <p:ph type="title" idx="3"/>
          </p:nvPr>
        </p:nvSpPr>
        <p:spPr>
          <a:xfrm>
            <a:off x="5592861" y="1130436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03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8" name="Google Shape;6118;p61"/>
          <p:cNvSpPr txBox="1">
            <a:spLocks noGrp="1"/>
          </p:cNvSpPr>
          <p:nvPr>
            <p:ph type="subTitle" idx="1"/>
          </p:nvPr>
        </p:nvSpPr>
        <p:spPr>
          <a:xfrm>
            <a:off x="456914" y="1301719"/>
            <a:ext cx="2369469" cy="1443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663" indent="-9525" algn="l"/>
            <a:r>
              <a:rPr lang="id-ID" dirty="0"/>
              <a:t>Menggali,  memelihara,  membina  dan   mengembangkan </a:t>
            </a:r>
            <a:r>
              <a:rPr lang="en-US" dirty="0" err="1"/>
              <a:t>seni</a:t>
            </a:r>
            <a:r>
              <a:rPr lang="en-US" dirty="0"/>
              <a:t> dan </a:t>
            </a:r>
            <a:r>
              <a:rPr lang="id-ID" dirty="0"/>
              <a:t>budaya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id-ID" dirty="0"/>
              <a:t>daerah </a:t>
            </a:r>
            <a:r>
              <a:rPr lang="en-US" dirty="0" err="1"/>
              <a:t>maupun</a:t>
            </a:r>
            <a:r>
              <a:rPr lang="id-ID" dirty="0"/>
              <a:t> nasional untuk melestarikan, memupuk kepribadian bangsa khususnya </a:t>
            </a:r>
            <a:r>
              <a:rPr lang="en-US" dirty="0"/>
              <a:t>di</a:t>
            </a:r>
            <a:r>
              <a:rPr lang="id-ID" dirty="0"/>
              <a:t>bidang tata busana.</a:t>
            </a:r>
            <a:endParaRPr lang="en-ID" dirty="0"/>
          </a:p>
        </p:txBody>
      </p:sp>
      <p:sp>
        <p:nvSpPr>
          <p:cNvPr id="6120" name="Google Shape;6120;p61"/>
          <p:cNvSpPr txBox="1">
            <a:spLocks noGrp="1"/>
          </p:cNvSpPr>
          <p:nvPr>
            <p:ph type="subTitle" idx="6"/>
          </p:nvPr>
        </p:nvSpPr>
        <p:spPr>
          <a:xfrm>
            <a:off x="2783674" y="1237138"/>
            <a:ext cx="3237849" cy="864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	</a:t>
            </a:r>
            <a:r>
              <a:rPr lang="id-ID" dirty="0"/>
              <a:t>Mengadakan 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id-ID" dirty="0"/>
              <a:t> kreativitas</a:t>
            </a:r>
            <a:r>
              <a:rPr lang="en-US" dirty="0"/>
              <a:t> dan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mode, </a:t>
            </a:r>
            <a:r>
              <a:rPr lang="id-ID" dirty="0"/>
              <a:t>mengadakan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perlombaan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tata </a:t>
            </a:r>
            <a:r>
              <a:rPr lang="en-US" dirty="0" err="1"/>
              <a:t>busana</a:t>
            </a:r>
            <a:r>
              <a:rPr lang="en-US" dirty="0"/>
              <a:t>, </a:t>
            </a:r>
            <a:r>
              <a:rPr lang="en-US" dirty="0" err="1"/>
              <a:t>peragaan</a:t>
            </a:r>
            <a:r>
              <a:rPr lang="en-US" dirty="0"/>
              <a:t> dan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busana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ID" sz="1100" dirty="0"/>
          </a:p>
        </p:txBody>
      </p:sp>
      <p:sp>
        <p:nvSpPr>
          <p:cNvPr id="6122" name="Google Shape;6122;p61"/>
          <p:cNvSpPr txBox="1">
            <a:spLocks noGrp="1"/>
          </p:cNvSpPr>
          <p:nvPr>
            <p:ph type="subTitle" idx="8"/>
          </p:nvPr>
        </p:nvSpPr>
        <p:spPr>
          <a:xfrm>
            <a:off x="6054298" y="1255806"/>
            <a:ext cx="2905841" cy="121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	</a:t>
            </a:r>
            <a:r>
              <a:rPr lang="id-ID" dirty="0"/>
              <a:t>Menambah dan memperluas pengalaman terhadap hasil karya dari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id-ID" dirty="0"/>
              <a:t>anggota IPBI-KARTINI</a:t>
            </a:r>
            <a:r>
              <a:rPr lang="en-US" dirty="0"/>
              <a:t> </a:t>
            </a:r>
            <a:r>
              <a:rPr lang="en-US" dirty="0" err="1"/>
              <a:t>serta</a:t>
            </a:r>
            <a:endParaRPr lang="en-ID" dirty="0"/>
          </a:p>
          <a:p>
            <a:pPr algn="l"/>
            <a:r>
              <a:rPr lang="en-US" dirty="0"/>
              <a:t>	m</a:t>
            </a:r>
            <a:r>
              <a:rPr lang="id-ID" dirty="0"/>
              <a:t>enghimpun para produsen, pengrajin dan importir untuk </a:t>
            </a:r>
            <a:r>
              <a:rPr lang="en-US" dirty="0"/>
              <a:t>be</a:t>
            </a:r>
            <a:r>
              <a:rPr lang="id-ID" dirty="0"/>
              <a:t>kerja sama dalam meningkatkan  daya guna dan hasil guna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busana</a:t>
            </a:r>
            <a:endParaRPr lang="en-ID" dirty="0"/>
          </a:p>
        </p:txBody>
      </p:sp>
      <p:sp>
        <p:nvSpPr>
          <p:cNvPr id="132" name="Google Shape;5990;p60">
            <a:extLst>
              <a:ext uri="{FF2B5EF4-FFF2-40B4-BE49-F238E27FC236}">
                <a16:creationId xmlns:a16="http://schemas.microsoft.com/office/drawing/2014/main" id="{9E47D54C-648B-4639-8266-5366637D41A4}"/>
              </a:ext>
            </a:extLst>
          </p:cNvPr>
          <p:cNvSpPr txBox="1">
            <a:spLocks/>
          </p:cNvSpPr>
          <p:nvPr/>
        </p:nvSpPr>
        <p:spPr>
          <a:xfrm>
            <a:off x="5238754" y="3919320"/>
            <a:ext cx="3905246" cy="72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accent4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>
              <a:buSzPts val="1100"/>
            </a:pPr>
            <a:r>
              <a:rPr lang="en-US" sz="2400" dirty="0" err="1">
                <a:solidFill>
                  <a:srgbClr val="FFC000"/>
                </a:solidFill>
              </a:rPr>
              <a:t>Kegiatan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Kebudayaan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BF6213-8644-41BB-A9CC-CCA2EDD9A116}"/>
              </a:ext>
            </a:extLst>
          </p:cNvPr>
          <p:cNvSpPr/>
          <p:nvPr/>
        </p:nvSpPr>
        <p:spPr>
          <a:xfrm>
            <a:off x="0" y="3849416"/>
            <a:ext cx="5145459" cy="128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8F0B4-3B94-409B-8A0C-6675D6871716}"/>
              </a:ext>
            </a:extLst>
          </p:cNvPr>
          <p:cNvSpPr txBox="1"/>
          <p:nvPr/>
        </p:nvSpPr>
        <p:spPr>
          <a:xfrm>
            <a:off x="439392" y="3879347"/>
            <a:ext cx="44462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Member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kesempatan kepad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pengurus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dan 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anggota untuk mempelajari 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dan 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mengembangkan peragaan - peragaan busana baik 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B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us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a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Daerah, 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Busana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Nasional 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maupun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Busana</a:t>
            </a:r>
            <a:r>
              <a:rPr lang="en-US" dirty="0">
                <a:solidFill>
                  <a:schemeClr val="bg1"/>
                </a:solidFill>
                <a:latin typeface="Questrial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Questrial" panose="020B0604020202020204" charset="0"/>
              </a:rPr>
              <a:t>Karnaval</a:t>
            </a:r>
            <a:r>
              <a:rPr lang="id-ID" dirty="0">
                <a:solidFill>
                  <a:schemeClr val="bg1"/>
                </a:solidFill>
                <a:latin typeface="Questrial" panose="020B0604020202020204" charset="0"/>
              </a:rPr>
              <a:t>.</a:t>
            </a:r>
            <a:endParaRPr lang="en-ID" dirty="0">
              <a:solidFill>
                <a:schemeClr val="bg1"/>
              </a:solidFill>
              <a:latin typeface="Questrial" panose="020B0604020202020204" charset="0"/>
            </a:endParaRPr>
          </a:p>
          <a:p>
            <a:endParaRPr lang="en-ID" dirty="0">
              <a:solidFill>
                <a:schemeClr val="bg1"/>
              </a:solidFill>
              <a:latin typeface="Questrial" panose="020B0604020202020204" charset="0"/>
            </a:endParaRPr>
          </a:p>
        </p:txBody>
      </p:sp>
      <p:sp>
        <p:nvSpPr>
          <p:cNvPr id="128" name="Google Shape;6114;p61">
            <a:extLst>
              <a:ext uri="{FF2B5EF4-FFF2-40B4-BE49-F238E27FC236}">
                <a16:creationId xmlns:a16="http://schemas.microsoft.com/office/drawing/2014/main" id="{2422705C-7928-4805-B63C-9E9855DC411E}"/>
              </a:ext>
            </a:extLst>
          </p:cNvPr>
          <p:cNvSpPr txBox="1">
            <a:spLocks/>
          </p:cNvSpPr>
          <p:nvPr/>
        </p:nvSpPr>
        <p:spPr>
          <a:xfrm>
            <a:off x="-187362" y="3682838"/>
            <a:ext cx="879943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accent4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" sz="2000" dirty="0">
                <a:solidFill>
                  <a:srgbClr val="FFC000"/>
                </a:solidFill>
              </a:rPr>
              <a:t>04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08AE500-3B5F-4481-B6D7-E4A8A0233858}"/>
              </a:ext>
            </a:extLst>
          </p:cNvPr>
          <p:cNvGrpSpPr/>
          <p:nvPr/>
        </p:nvGrpSpPr>
        <p:grpSpPr>
          <a:xfrm>
            <a:off x="0" y="33824"/>
            <a:ext cx="4346222" cy="560210"/>
            <a:chOff x="0" y="4605867"/>
            <a:chExt cx="4346222" cy="56021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CCC239A-807A-4FCF-9958-09F2A389062B}"/>
                </a:ext>
              </a:extLst>
            </p:cNvPr>
            <p:cNvSpPr/>
            <p:nvPr/>
          </p:nvSpPr>
          <p:spPr>
            <a:xfrm>
              <a:off x="0" y="4605867"/>
              <a:ext cx="4346222" cy="56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0728039-3A59-4BF9-9AF9-8DEA2ABFB81D}"/>
                </a:ext>
              </a:extLst>
            </p:cNvPr>
            <p:cNvSpPr txBox="1"/>
            <p:nvPr/>
          </p:nvSpPr>
          <p:spPr>
            <a:xfrm>
              <a:off x="507526" y="4778206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A4836628-9520-4BEA-B4F1-279C4AC4B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12176"/>
              <a:ext cx="341651" cy="341651"/>
            </a:xfrm>
            <a:prstGeom prst="rect">
              <a:avLst/>
            </a:prstGeom>
          </p:spPr>
        </p:pic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2B137088-AAB0-4F57-B0C0-311D3CDD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8" y="64156"/>
            <a:ext cx="1189339" cy="118933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999F19C4-5397-4BC6-A0C7-E3EC0F72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8" y="66806"/>
            <a:ext cx="1189339" cy="11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7" name="Google Shape;5997;p61"/>
          <p:cNvSpPr/>
          <p:nvPr/>
        </p:nvSpPr>
        <p:spPr>
          <a:xfrm>
            <a:off x="1265738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8" name="Google Shape;5998;p61"/>
          <p:cNvSpPr/>
          <p:nvPr/>
        </p:nvSpPr>
        <p:spPr>
          <a:xfrm>
            <a:off x="1255347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9" name="Google Shape;5999;p61"/>
          <p:cNvSpPr/>
          <p:nvPr/>
        </p:nvSpPr>
        <p:spPr>
          <a:xfrm>
            <a:off x="1255347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0" name="Google Shape;6000;p61"/>
          <p:cNvSpPr/>
          <p:nvPr/>
        </p:nvSpPr>
        <p:spPr>
          <a:xfrm>
            <a:off x="1265738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1" name="Google Shape;6001;p61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2" name="Google Shape;6002;p61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3" name="Google Shape;6003;p61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4" name="Google Shape;6004;p61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5" name="Google Shape;6005;p61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6" name="Google Shape;6006;p61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7" name="Google Shape;6007;p61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8" name="Google Shape;6008;p61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9" name="Google Shape;6009;p61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0" name="Google Shape;6010;p61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1" name="Google Shape;6011;p61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2" name="Google Shape;6012;p61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3" name="Google Shape;6013;p61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4" name="Google Shape;6014;p61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5" name="Google Shape;6015;p61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6" name="Google Shape;6016;p61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7" name="Google Shape;6017;p61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8" name="Google Shape;6018;p61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9" name="Google Shape;6019;p61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0" name="Google Shape;6020;p61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1" name="Google Shape;6021;p61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2" name="Google Shape;6022;p61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3" name="Google Shape;6023;p61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4" name="Google Shape;6024;p61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5" name="Google Shape;6025;p61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61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61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61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61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61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61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61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61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61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61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61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61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61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61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61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61"/>
          <p:cNvSpPr/>
          <p:nvPr/>
        </p:nvSpPr>
        <p:spPr>
          <a:xfrm>
            <a:off x="4166294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61"/>
          <p:cNvSpPr/>
          <p:nvPr/>
        </p:nvSpPr>
        <p:spPr>
          <a:xfrm>
            <a:off x="4165152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95" y="1664"/>
                  <a:pt x="1125" y="1664"/>
                </a:cubicBezTo>
                <a:cubicBezTo>
                  <a:pt x="1581" y="1634"/>
                  <a:pt x="1946" y="1300"/>
                  <a:pt x="1946" y="844"/>
                </a:cubicBezTo>
                <a:cubicBezTo>
                  <a:pt x="1946" y="344"/>
                  <a:pt x="1532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61"/>
          <p:cNvSpPr/>
          <p:nvPr/>
        </p:nvSpPr>
        <p:spPr>
          <a:xfrm>
            <a:off x="4166294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61"/>
          <p:cNvSpPr/>
          <p:nvPr/>
        </p:nvSpPr>
        <p:spPr>
          <a:xfrm>
            <a:off x="3923331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61"/>
          <p:cNvSpPr/>
          <p:nvPr/>
        </p:nvSpPr>
        <p:spPr>
          <a:xfrm>
            <a:off x="3923331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9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25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61"/>
          <p:cNvSpPr/>
          <p:nvPr/>
        </p:nvSpPr>
        <p:spPr>
          <a:xfrm>
            <a:off x="3923331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61"/>
          <p:cNvSpPr/>
          <p:nvPr/>
        </p:nvSpPr>
        <p:spPr>
          <a:xfrm>
            <a:off x="368036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61"/>
          <p:cNvSpPr/>
          <p:nvPr/>
        </p:nvSpPr>
        <p:spPr>
          <a:xfrm>
            <a:off x="3680368" y="1470014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1" y="0"/>
                  <a:pt x="683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61"/>
          <p:cNvSpPr/>
          <p:nvPr/>
        </p:nvSpPr>
        <p:spPr>
          <a:xfrm>
            <a:off x="368036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61"/>
          <p:cNvSpPr/>
          <p:nvPr/>
        </p:nvSpPr>
        <p:spPr>
          <a:xfrm>
            <a:off x="34385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61"/>
          <p:cNvSpPr/>
          <p:nvPr/>
        </p:nvSpPr>
        <p:spPr>
          <a:xfrm>
            <a:off x="34385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61"/>
          <p:cNvSpPr/>
          <p:nvPr/>
        </p:nvSpPr>
        <p:spPr>
          <a:xfrm>
            <a:off x="34385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61"/>
          <p:cNvSpPr/>
          <p:nvPr/>
        </p:nvSpPr>
        <p:spPr>
          <a:xfrm>
            <a:off x="3195585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61"/>
          <p:cNvSpPr/>
          <p:nvPr/>
        </p:nvSpPr>
        <p:spPr>
          <a:xfrm>
            <a:off x="3195585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61"/>
          <p:cNvSpPr/>
          <p:nvPr/>
        </p:nvSpPr>
        <p:spPr>
          <a:xfrm>
            <a:off x="3195585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61"/>
          <p:cNvSpPr/>
          <p:nvPr/>
        </p:nvSpPr>
        <p:spPr>
          <a:xfrm>
            <a:off x="2953802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61"/>
          <p:cNvSpPr/>
          <p:nvPr/>
        </p:nvSpPr>
        <p:spPr>
          <a:xfrm>
            <a:off x="2953802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61"/>
          <p:cNvSpPr/>
          <p:nvPr/>
        </p:nvSpPr>
        <p:spPr>
          <a:xfrm>
            <a:off x="2953802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61"/>
          <p:cNvSpPr/>
          <p:nvPr/>
        </p:nvSpPr>
        <p:spPr>
          <a:xfrm>
            <a:off x="2710801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61"/>
          <p:cNvSpPr/>
          <p:nvPr/>
        </p:nvSpPr>
        <p:spPr>
          <a:xfrm>
            <a:off x="2710801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89"/>
                  <a:pt x="366" y="1670"/>
                  <a:pt x="1095" y="1670"/>
                </a:cubicBezTo>
                <a:cubicBezTo>
                  <a:pt x="1551" y="1670"/>
                  <a:pt x="1916" y="1275"/>
                  <a:pt x="1916" y="850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61"/>
          <p:cNvSpPr/>
          <p:nvPr/>
        </p:nvSpPr>
        <p:spPr>
          <a:xfrm>
            <a:off x="2710801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1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61"/>
          <p:cNvSpPr/>
          <p:nvPr/>
        </p:nvSpPr>
        <p:spPr>
          <a:xfrm>
            <a:off x="2467838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61"/>
          <p:cNvSpPr/>
          <p:nvPr/>
        </p:nvSpPr>
        <p:spPr>
          <a:xfrm>
            <a:off x="2467838" y="1470242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6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300"/>
                  <a:pt x="1946" y="844"/>
                </a:cubicBezTo>
                <a:cubicBezTo>
                  <a:pt x="1946" y="344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61"/>
          <p:cNvSpPr/>
          <p:nvPr/>
        </p:nvSpPr>
        <p:spPr>
          <a:xfrm>
            <a:off x="2467838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61"/>
          <p:cNvSpPr/>
          <p:nvPr/>
        </p:nvSpPr>
        <p:spPr>
          <a:xfrm>
            <a:off x="2224876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61"/>
          <p:cNvSpPr/>
          <p:nvPr/>
        </p:nvSpPr>
        <p:spPr>
          <a:xfrm>
            <a:off x="2224876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7" y="242"/>
                </a:cubicBezTo>
                <a:cubicBezTo>
                  <a:pt x="1" y="789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26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61"/>
          <p:cNvSpPr/>
          <p:nvPr/>
        </p:nvSpPr>
        <p:spPr>
          <a:xfrm>
            <a:off x="2224876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9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61"/>
          <p:cNvSpPr/>
          <p:nvPr/>
        </p:nvSpPr>
        <p:spPr>
          <a:xfrm>
            <a:off x="1983093" y="12362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61"/>
          <p:cNvSpPr/>
          <p:nvPr/>
        </p:nvSpPr>
        <p:spPr>
          <a:xfrm>
            <a:off x="1983093" y="1470014"/>
            <a:ext cx="72894" cy="63607"/>
          </a:xfrm>
          <a:custGeom>
            <a:avLst/>
            <a:gdLst/>
            <a:ahLst/>
            <a:cxnLst/>
            <a:rect l="l" t="t" r="r" b="b"/>
            <a:pathLst>
              <a:path w="1915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61"/>
          <p:cNvSpPr/>
          <p:nvPr/>
        </p:nvSpPr>
        <p:spPr>
          <a:xfrm>
            <a:off x="1983093" y="1704336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61"/>
          <p:cNvSpPr/>
          <p:nvPr/>
        </p:nvSpPr>
        <p:spPr>
          <a:xfrm>
            <a:off x="1740092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61"/>
          <p:cNvSpPr/>
          <p:nvPr/>
        </p:nvSpPr>
        <p:spPr>
          <a:xfrm>
            <a:off x="1740092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095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61"/>
          <p:cNvSpPr/>
          <p:nvPr/>
        </p:nvSpPr>
        <p:spPr>
          <a:xfrm>
            <a:off x="1740092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9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61"/>
          <p:cNvSpPr/>
          <p:nvPr/>
        </p:nvSpPr>
        <p:spPr>
          <a:xfrm>
            <a:off x="1497129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61"/>
          <p:cNvSpPr/>
          <p:nvPr/>
        </p:nvSpPr>
        <p:spPr>
          <a:xfrm>
            <a:off x="1497129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18" y="0"/>
                </a:moveTo>
                <a:cubicBezTo>
                  <a:pt x="918" y="0"/>
                  <a:pt x="714" y="75"/>
                  <a:pt x="548" y="242"/>
                </a:cubicBezTo>
                <a:cubicBezTo>
                  <a:pt x="1" y="758"/>
                  <a:pt x="396" y="1670"/>
                  <a:pt x="1125" y="1670"/>
                </a:cubicBezTo>
                <a:cubicBezTo>
                  <a:pt x="1581" y="1670"/>
                  <a:pt x="1946" y="1275"/>
                  <a:pt x="1946" y="850"/>
                </a:cubicBezTo>
                <a:cubicBezTo>
                  <a:pt x="1946" y="334"/>
                  <a:pt x="1541" y="0"/>
                  <a:pt x="11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61"/>
          <p:cNvSpPr/>
          <p:nvPr/>
        </p:nvSpPr>
        <p:spPr>
          <a:xfrm>
            <a:off x="1497129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9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1"/>
                  <a:pt x="1544" y="0"/>
                  <a:pt x="11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61"/>
          <p:cNvSpPr/>
          <p:nvPr/>
        </p:nvSpPr>
        <p:spPr>
          <a:xfrm>
            <a:off x="1255347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61"/>
          <p:cNvSpPr/>
          <p:nvPr/>
        </p:nvSpPr>
        <p:spPr>
          <a:xfrm>
            <a:off x="1255347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09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61"/>
          <p:cNvSpPr/>
          <p:nvPr/>
        </p:nvSpPr>
        <p:spPr>
          <a:xfrm>
            <a:off x="1255347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61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61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61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61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61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61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61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61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61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61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61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61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61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61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61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61"/>
          <p:cNvSpPr/>
          <p:nvPr/>
        </p:nvSpPr>
        <p:spPr>
          <a:xfrm>
            <a:off x="4167431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61"/>
          <p:cNvSpPr/>
          <p:nvPr/>
        </p:nvSpPr>
        <p:spPr>
          <a:xfrm>
            <a:off x="3934898" y="38175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61"/>
          <p:cNvSpPr/>
          <p:nvPr/>
        </p:nvSpPr>
        <p:spPr>
          <a:xfrm>
            <a:off x="3681506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61"/>
          <p:cNvSpPr/>
          <p:nvPr/>
        </p:nvSpPr>
        <p:spPr>
          <a:xfrm>
            <a:off x="3450114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61"/>
          <p:cNvSpPr/>
          <p:nvPr/>
        </p:nvSpPr>
        <p:spPr>
          <a:xfrm>
            <a:off x="3196722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61"/>
          <p:cNvSpPr/>
          <p:nvPr/>
        </p:nvSpPr>
        <p:spPr>
          <a:xfrm>
            <a:off x="2965331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61"/>
          <p:cNvSpPr/>
          <p:nvPr/>
        </p:nvSpPr>
        <p:spPr>
          <a:xfrm>
            <a:off x="2711939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61"/>
          <p:cNvSpPr/>
          <p:nvPr/>
        </p:nvSpPr>
        <p:spPr>
          <a:xfrm>
            <a:off x="2479405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61"/>
          <p:cNvSpPr/>
          <p:nvPr/>
        </p:nvSpPr>
        <p:spPr>
          <a:xfrm>
            <a:off x="2226013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61"/>
          <p:cNvSpPr/>
          <p:nvPr/>
        </p:nvSpPr>
        <p:spPr>
          <a:xfrm>
            <a:off x="1994622" y="38175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61"/>
          <p:cNvSpPr/>
          <p:nvPr/>
        </p:nvSpPr>
        <p:spPr>
          <a:xfrm>
            <a:off x="1741230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61"/>
          <p:cNvSpPr/>
          <p:nvPr/>
        </p:nvSpPr>
        <p:spPr>
          <a:xfrm>
            <a:off x="1498267" y="38176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61"/>
          <p:cNvSpPr/>
          <p:nvPr/>
        </p:nvSpPr>
        <p:spPr>
          <a:xfrm>
            <a:off x="1256484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61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9" name="Google Shape;6109;p61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61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61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61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61"/>
          <p:cNvSpPr txBox="1">
            <a:spLocks noGrp="1"/>
          </p:cNvSpPr>
          <p:nvPr>
            <p:ph type="title"/>
          </p:nvPr>
        </p:nvSpPr>
        <p:spPr>
          <a:xfrm>
            <a:off x="1365450" y="1277717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01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5" name="Google Shape;6115;p61"/>
          <p:cNvSpPr txBox="1">
            <a:spLocks noGrp="1"/>
          </p:cNvSpPr>
          <p:nvPr>
            <p:ph type="title" idx="2"/>
          </p:nvPr>
        </p:nvSpPr>
        <p:spPr>
          <a:xfrm>
            <a:off x="3811654" y="3118016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02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6" name="Google Shape;6116;p61"/>
          <p:cNvSpPr txBox="1">
            <a:spLocks noGrp="1"/>
          </p:cNvSpPr>
          <p:nvPr>
            <p:ph type="title" idx="3"/>
          </p:nvPr>
        </p:nvSpPr>
        <p:spPr>
          <a:xfrm>
            <a:off x="6758700" y="1205242"/>
            <a:ext cx="14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C000"/>
                </a:solidFill>
              </a:rPr>
              <a:t>03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6118" name="Google Shape;6118;p61"/>
          <p:cNvSpPr txBox="1">
            <a:spLocks noGrp="1"/>
          </p:cNvSpPr>
          <p:nvPr>
            <p:ph type="subTitle" idx="1"/>
          </p:nvPr>
        </p:nvSpPr>
        <p:spPr>
          <a:xfrm>
            <a:off x="958200" y="1901588"/>
            <a:ext cx="2241600" cy="1443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663" lvl="0" indent="20638" algn="l"/>
            <a:r>
              <a:rPr lang="id-ID" dirty="0"/>
              <a:t>Memberikan</a:t>
            </a:r>
            <a:r>
              <a:rPr lang="en-US" dirty="0"/>
              <a:t> </a:t>
            </a:r>
            <a:r>
              <a:rPr lang="id-ID" dirty="0"/>
              <a:t>simpati</a:t>
            </a:r>
            <a:r>
              <a:rPr lang="en-US" dirty="0"/>
              <a:t> </a:t>
            </a:r>
            <a:r>
              <a:rPr lang="id-ID" dirty="0"/>
              <a:t>atau</a:t>
            </a:r>
            <a:r>
              <a:rPr lang="en-US" dirty="0"/>
              <a:t> </a:t>
            </a:r>
            <a:r>
              <a:rPr lang="id-ID" dirty="0"/>
              <a:t>membantu</a:t>
            </a:r>
            <a:r>
              <a:rPr lang="en-US" dirty="0"/>
              <a:t> </a:t>
            </a:r>
            <a:r>
              <a:rPr lang="id-ID" dirty="0"/>
              <a:t>secara</a:t>
            </a:r>
            <a:r>
              <a:rPr lang="en-US" dirty="0"/>
              <a:t> </a:t>
            </a:r>
            <a:r>
              <a:rPr lang="id-ID" dirty="0"/>
              <a:t>moril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id-ID" dirty="0"/>
              <a:t>materil kepada </a:t>
            </a:r>
            <a:r>
              <a:rPr lang="en-US" dirty="0" err="1"/>
              <a:t>pengurus</a:t>
            </a:r>
            <a:r>
              <a:rPr lang="en-US" dirty="0"/>
              <a:t> dan </a:t>
            </a:r>
            <a:r>
              <a:rPr lang="id-ID" dirty="0"/>
              <a:t>anggota apabila </a:t>
            </a:r>
            <a:r>
              <a:rPr lang="en-US" dirty="0" err="1"/>
              <a:t>terkena</a:t>
            </a:r>
            <a:r>
              <a:rPr lang="id-ID" dirty="0"/>
              <a:t> musibah.</a:t>
            </a:r>
            <a:endParaRPr lang="en-ID" dirty="0"/>
          </a:p>
        </p:txBody>
      </p:sp>
      <p:sp>
        <p:nvSpPr>
          <p:cNvPr id="6120" name="Google Shape;6120;p61"/>
          <p:cNvSpPr txBox="1">
            <a:spLocks noGrp="1"/>
          </p:cNvSpPr>
          <p:nvPr>
            <p:ph type="subTitle" idx="6"/>
          </p:nvPr>
        </p:nvSpPr>
        <p:spPr>
          <a:xfrm>
            <a:off x="3387365" y="1377202"/>
            <a:ext cx="2241600" cy="159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663" lvl="2" indent="-28575"/>
            <a:r>
              <a:rPr lang="id-ID" dirty="0"/>
              <a:t>Meningkatkan kerjasama dengan lembaga - lembaga </a:t>
            </a:r>
            <a:r>
              <a:rPr lang="en-US" dirty="0"/>
              <a:t>  </a:t>
            </a:r>
            <a:r>
              <a:rPr lang="id-ID" dirty="0"/>
              <a:t>Pemerintah atau Swasta yang menangani masalah </a:t>
            </a:r>
            <a:r>
              <a:rPr lang="en-US" dirty="0"/>
              <a:t> social </a:t>
            </a:r>
            <a:r>
              <a:rPr lang="id-ID" dirty="0"/>
              <a:t>kemanusiaan, misalnya bencana alam.</a:t>
            </a:r>
            <a:endParaRPr lang="en-ID" dirty="0"/>
          </a:p>
        </p:txBody>
      </p:sp>
      <p:sp>
        <p:nvSpPr>
          <p:cNvPr id="6122" name="Google Shape;6122;p61"/>
          <p:cNvSpPr txBox="1">
            <a:spLocks noGrp="1"/>
          </p:cNvSpPr>
          <p:nvPr>
            <p:ph type="subTitle" idx="8"/>
          </p:nvPr>
        </p:nvSpPr>
        <p:spPr>
          <a:xfrm>
            <a:off x="5850609" y="1884498"/>
            <a:ext cx="3082912" cy="121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663" lvl="2" indent="-28575"/>
            <a:r>
              <a:rPr lang="id-ID" dirty="0"/>
              <a:t>Mengusahakan pelayanan mel</a:t>
            </a:r>
            <a:r>
              <a:rPr lang="en-US" dirty="0"/>
              <a:t>a</a:t>
            </a:r>
            <a:r>
              <a:rPr lang="id-ID" dirty="0"/>
              <a:t>lui lembaga konsultasi untuk kepentingan anggota meningkatkan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id-ID" dirty="0"/>
              <a:t>mengembangkan penyuluhan </a:t>
            </a:r>
            <a:r>
              <a:rPr lang="en-US" dirty="0"/>
              <a:t> SDM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 </a:t>
            </a:r>
            <a:r>
              <a:rPr lang="id-ID" dirty="0"/>
              <a:t>ta ta busana</a:t>
            </a:r>
            <a:r>
              <a:rPr lang="en-US" dirty="0"/>
              <a:t> dan </a:t>
            </a:r>
            <a:r>
              <a:rPr lang="en-US" dirty="0" err="1"/>
              <a:t>desain</a:t>
            </a:r>
            <a:r>
              <a:rPr lang="en-US" dirty="0"/>
              <a:t> mode.</a:t>
            </a:r>
            <a:endParaRPr lang="en-ID" dirty="0"/>
          </a:p>
        </p:txBody>
      </p:sp>
      <p:sp>
        <p:nvSpPr>
          <p:cNvPr id="132" name="Google Shape;5990;p60">
            <a:extLst>
              <a:ext uri="{FF2B5EF4-FFF2-40B4-BE49-F238E27FC236}">
                <a16:creationId xmlns:a16="http://schemas.microsoft.com/office/drawing/2014/main" id="{9E47D54C-648B-4639-8266-5366637D41A4}"/>
              </a:ext>
            </a:extLst>
          </p:cNvPr>
          <p:cNvSpPr txBox="1">
            <a:spLocks/>
          </p:cNvSpPr>
          <p:nvPr/>
        </p:nvSpPr>
        <p:spPr>
          <a:xfrm>
            <a:off x="5914331" y="4009632"/>
            <a:ext cx="3082912" cy="72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accent4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ExtraBold"/>
              <a:buNone/>
              <a:defRPr sz="4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>
              <a:buSzPts val="1100"/>
            </a:pPr>
            <a:r>
              <a:rPr lang="en-US" sz="2400" dirty="0" err="1">
                <a:solidFill>
                  <a:srgbClr val="FFC000"/>
                </a:solidFill>
              </a:rPr>
              <a:t>Kegiatan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Sosial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Kemasyarakatan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4C6F867-EAD6-4DDD-9377-579909901211}"/>
              </a:ext>
            </a:extLst>
          </p:cNvPr>
          <p:cNvGrpSpPr/>
          <p:nvPr/>
        </p:nvGrpSpPr>
        <p:grpSpPr>
          <a:xfrm>
            <a:off x="0" y="33824"/>
            <a:ext cx="4346222" cy="560210"/>
            <a:chOff x="0" y="4605867"/>
            <a:chExt cx="4346222" cy="56021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3AED34-6F72-4B5E-92FD-DB233BBC9464}"/>
                </a:ext>
              </a:extLst>
            </p:cNvPr>
            <p:cNvSpPr/>
            <p:nvPr/>
          </p:nvSpPr>
          <p:spPr>
            <a:xfrm>
              <a:off x="0" y="4605867"/>
              <a:ext cx="4346222" cy="56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6FF018C-7540-4418-874E-E0AEC4A4B478}"/>
                </a:ext>
              </a:extLst>
            </p:cNvPr>
            <p:cNvSpPr txBox="1"/>
            <p:nvPr/>
          </p:nvSpPr>
          <p:spPr>
            <a:xfrm>
              <a:off x="507526" y="4778206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BB651A5-6401-4CE3-85E3-F1DF2426E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12176"/>
              <a:ext cx="341651" cy="341651"/>
            </a:xfrm>
            <a:prstGeom prst="rect">
              <a:avLst/>
            </a:prstGeom>
          </p:spPr>
        </p:pic>
      </p:grpSp>
      <p:sp>
        <p:nvSpPr>
          <p:cNvPr id="133" name="Google Shape;6113;p61">
            <a:extLst>
              <a:ext uri="{FF2B5EF4-FFF2-40B4-BE49-F238E27FC236}">
                <a16:creationId xmlns:a16="http://schemas.microsoft.com/office/drawing/2014/main" id="{B0B9FAD4-94A5-4AFD-88D1-1539A7A925E0}"/>
              </a:ext>
            </a:extLst>
          </p:cNvPr>
          <p:cNvSpPr txBox="1">
            <a:spLocks/>
          </p:cNvSpPr>
          <p:nvPr/>
        </p:nvSpPr>
        <p:spPr>
          <a:xfrm>
            <a:off x="4572000" y="371659"/>
            <a:ext cx="4185456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1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ExtraBold"/>
              <a:buNone/>
              <a:defRPr sz="2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Sosial</a:t>
            </a:r>
            <a:r>
              <a:rPr lang="en-US" sz="2000" dirty="0"/>
              <a:t> &amp; </a:t>
            </a:r>
            <a:r>
              <a:rPr lang="en-US" sz="2000" dirty="0" err="1"/>
              <a:t>Kemasyarakatan</a:t>
            </a:r>
            <a:endParaRPr lang="en-US" sz="1200" dirty="0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F5358-C6CE-4B14-BA7B-8E2FA6CC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8" y="66806"/>
            <a:ext cx="1189339" cy="118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96756-C3D4-4B38-AE1E-084B4C91FDBD}"/>
              </a:ext>
            </a:extLst>
          </p:cNvPr>
          <p:cNvSpPr/>
          <p:nvPr/>
        </p:nvSpPr>
        <p:spPr>
          <a:xfrm>
            <a:off x="5080000" y="191911"/>
            <a:ext cx="982133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45" name="Google Shape;6645;p71"/>
          <p:cNvSpPr txBox="1">
            <a:spLocks noGrp="1"/>
          </p:cNvSpPr>
          <p:nvPr>
            <p:ph type="title"/>
          </p:nvPr>
        </p:nvSpPr>
        <p:spPr>
          <a:xfrm>
            <a:off x="5776924" y="490775"/>
            <a:ext cx="291551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Kewirausahaan</a:t>
            </a:r>
            <a:endParaRPr lang="en-US" sz="1800" dirty="0"/>
          </a:p>
        </p:txBody>
      </p:sp>
      <p:sp>
        <p:nvSpPr>
          <p:cNvPr id="6648" name="Google Shape;6648;p71"/>
          <p:cNvSpPr txBox="1">
            <a:spLocks noGrp="1"/>
          </p:cNvSpPr>
          <p:nvPr>
            <p:ph type="title" idx="3"/>
          </p:nvPr>
        </p:nvSpPr>
        <p:spPr>
          <a:xfrm>
            <a:off x="1082470" y="2978149"/>
            <a:ext cx="7237441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en" sz="1600" dirty="0"/>
              <a:t>Meningkatkan pendapatan dari wilayah baik dari DPD maupun DPC yang telah mengikuti pelatihan kewirausahaan dengan mengadakan pameran produk busana hasil karya pengurus maupun anggota IPBI Kartini dari berbagai wilayah</a:t>
            </a:r>
            <a:br>
              <a:rPr lang="en" sz="1600" dirty="0"/>
            </a:br>
            <a:br>
              <a:rPr lang="en" sz="1600" dirty="0"/>
            </a:br>
            <a:r>
              <a:rPr lang="en" sz="1600" dirty="0"/>
              <a:t>Ikut berpartisipasi dalam acara pameran busana yang diadakan oleh instansi pemerintahan disetiap daerah masing-masing</a:t>
            </a:r>
            <a:br>
              <a:rPr lang="en" sz="1600" dirty="0"/>
            </a:br>
            <a:br>
              <a:rPr lang="en" sz="1600" dirty="0"/>
            </a:br>
            <a:br>
              <a:rPr lang="en" sz="1600" dirty="0"/>
            </a:br>
            <a:br>
              <a:rPr lang="en" sz="1600" dirty="0"/>
            </a:br>
            <a:br>
              <a:rPr lang="en" sz="1600" dirty="0"/>
            </a:br>
            <a:endParaRPr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295EBF-5410-4070-9EF8-8EB806DA4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98" y="453716"/>
            <a:ext cx="528804" cy="5288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3E38D5-3CD6-45BD-9AF8-8B26A1758735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14EF99-6D7C-48B8-ABB3-89A7D4FE999B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6BA4DB-6FC8-4A0F-BA50-27310A712350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A692E7-07D7-4DF8-9722-21A7A3F94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F3FA1C3-7FBC-4FCF-9124-5132D7C65663}"/>
              </a:ext>
            </a:extLst>
          </p:cNvPr>
          <p:cNvSpPr/>
          <p:nvPr/>
        </p:nvSpPr>
        <p:spPr>
          <a:xfrm>
            <a:off x="7117647" y="4084045"/>
            <a:ext cx="2037642" cy="10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Google Shape;5966;p58">
            <a:extLst>
              <a:ext uri="{FF2B5EF4-FFF2-40B4-BE49-F238E27FC236}">
                <a16:creationId xmlns:a16="http://schemas.microsoft.com/office/drawing/2014/main" id="{BFDB6D9A-F660-44E1-BA28-7E735359A220}"/>
              </a:ext>
            </a:extLst>
          </p:cNvPr>
          <p:cNvSpPr txBox="1">
            <a:spLocks/>
          </p:cNvSpPr>
          <p:nvPr/>
        </p:nvSpPr>
        <p:spPr>
          <a:xfrm>
            <a:off x="547870" y="1582973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13" name="Google Shape;5966;p58">
            <a:extLst>
              <a:ext uri="{FF2B5EF4-FFF2-40B4-BE49-F238E27FC236}">
                <a16:creationId xmlns:a16="http://schemas.microsoft.com/office/drawing/2014/main" id="{9E73BF19-1A77-4DB8-8060-17A7C3C82435}"/>
              </a:ext>
            </a:extLst>
          </p:cNvPr>
          <p:cNvSpPr txBox="1">
            <a:spLocks/>
          </p:cNvSpPr>
          <p:nvPr/>
        </p:nvSpPr>
        <p:spPr>
          <a:xfrm>
            <a:off x="507526" y="2806549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72127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1248210" y="502180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lvl="0"/>
            <a:r>
              <a:rPr lang="en-US" sz="2000" dirty="0" err="1">
                <a:solidFill>
                  <a:schemeClr val="tx1"/>
                </a:solidFill>
              </a:rPr>
              <a:t>Bidang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Pengembangan</a:t>
            </a:r>
            <a:r>
              <a:rPr lang="en-US" sz="2000" dirty="0">
                <a:solidFill>
                  <a:schemeClr val="tx1"/>
                </a:solidFill>
              </a:rPr>
              <a:t> SDM</a:t>
            </a:r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-296967" y="2686140"/>
            <a:ext cx="7318656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74738" lvl="2" indent="-20638" algn="l"/>
            <a:r>
              <a:rPr lang="id-ID" sz="1600" dirty="0">
                <a:solidFill>
                  <a:schemeClr val="tx1"/>
                </a:solidFill>
              </a:rPr>
              <a:t>Mengadakan kerjasama dengan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id-ID" sz="1600" dirty="0">
                <a:solidFill>
                  <a:schemeClr val="tx1"/>
                </a:solidFill>
              </a:rPr>
              <a:t>nstansi </a:t>
            </a: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id-ID" sz="1600" dirty="0">
                <a:solidFill>
                  <a:schemeClr val="tx1"/>
                </a:solidFill>
              </a:rPr>
              <a:t>emerintah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perguruan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tinggi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lembaga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pendidikan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id-ID" sz="1600" dirty="0">
                <a:solidFill>
                  <a:schemeClr val="tx1"/>
                </a:solidFill>
              </a:rPr>
              <a:t>maupun dengan organisasi lain untuk mengadakan </a:t>
            </a:r>
            <a:r>
              <a:rPr lang="en-US" sz="1600" dirty="0">
                <a:solidFill>
                  <a:schemeClr val="tx1"/>
                </a:solidFill>
              </a:rPr>
              <a:t>workshop</a:t>
            </a:r>
            <a:r>
              <a:rPr lang="id-ID" sz="1600" dirty="0">
                <a:solidFill>
                  <a:schemeClr val="tx1"/>
                </a:solidFill>
              </a:rPr>
              <a:t>, seminar, lokakarya, dan simposium yang dapat meningkatkan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kompetensi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id-ID" sz="1600" dirty="0">
                <a:solidFill>
                  <a:schemeClr val="tx1"/>
                </a:solidFill>
              </a:rPr>
              <a:t>pengetahuan dan keterampilan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dibidang</a:t>
            </a:r>
            <a:r>
              <a:rPr lang="en-US" sz="1600" dirty="0">
                <a:solidFill>
                  <a:schemeClr val="tx1"/>
                </a:solidFill>
              </a:rPr>
              <a:t> tata </a:t>
            </a:r>
            <a:r>
              <a:rPr lang="en-US" sz="1600" dirty="0" err="1">
                <a:solidFill>
                  <a:schemeClr val="tx1"/>
                </a:solidFill>
              </a:rPr>
              <a:t>busana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anggota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pengurus</a:t>
            </a:r>
            <a:r>
              <a:rPr lang="en-US" sz="1600" dirty="0">
                <a:solidFill>
                  <a:schemeClr val="tx1"/>
                </a:solidFill>
              </a:rPr>
              <a:t> IPBI </a:t>
            </a:r>
            <a:r>
              <a:rPr lang="en-US" sz="1600" dirty="0" err="1">
                <a:solidFill>
                  <a:schemeClr val="tx1"/>
                </a:solidFill>
              </a:rPr>
              <a:t>Kartini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r>
              <a:rPr lang="en-US" sz="1600" dirty="0" err="1">
                <a:solidFill>
                  <a:schemeClr val="tx1"/>
                </a:solidFill>
              </a:rPr>
              <a:t>Menjalin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kerjasama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DUDI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pelaksanaan</a:t>
            </a:r>
            <a:r>
              <a:rPr lang="en-US" sz="1600" dirty="0">
                <a:solidFill>
                  <a:schemeClr val="tx1"/>
                </a:solidFill>
              </a:rPr>
              <a:t> program </a:t>
            </a:r>
            <a:r>
              <a:rPr lang="en-US" sz="1600" dirty="0" err="1">
                <a:solidFill>
                  <a:schemeClr val="tx1"/>
                </a:solidFill>
              </a:rPr>
              <a:t>magang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instruktur</a:t>
            </a:r>
            <a:r>
              <a:rPr lang="en-US" sz="1600" dirty="0">
                <a:solidFill>
                  <a:schemeClr val="tx1"/>
                </a:solidFill>
              </a:rPr>
              <a:t> tata </a:t>
            </a:r>
            <a:r>
              <a:rPr lang="en-US" sz="1600" dirty="0" err="1">
                <a:solidFill>
                  <a:schemeClr val="tx1"/>
                </a:solidFill>
              </a:rPr>
              <a:t>busana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rangka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memenuhi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kebutuhan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industri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fashion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ID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ID" sz="1600" dirty="0">
              <a:solidFill>
                <a:schemeClr val="tx1"/>
              </a:solidFill>
            </a:endParaRPr>
          </a:p>
          <a:p>
            <a:pPr lvl="2" algn="l"/>
            <a:endParaRPr lang="en-ID" sz="16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B450E64-AC27-4BDF-8541-8541DEE11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6" y="270808"/>
            <a:ext cx="673051" cy="673051"/>
          </a:xfrm>
          <a:prstGeom prst="rect">
            <a:avLst/>
          </a:prstGeom>
        </p:spPr>
      </p:pic>
      <p:sp>
        <p:nvSpPr>
          <p:cNvPr id="11" name="Google Shape;5966;p58">
            <a:extLst>
              <a:ext uri="{FF2B5EF4-FFF2-40B4-BE49-F238E27FC236}">
                <a16:creationId xmlns:a16="http://schemas.microsoft.com/office/drawing/2014/main" id="{DCD5FFC9-2CC8-4608-A7F3-2FCE56EADDC0}"/>
              </a:ext>
            </a:extLst>
          </p:cNvPr>
          <p:cNvSpPr txBox="1">
            <a:spLocks/>
          </p:cNvSpPr>
          <p:nvPr/>
        </p:nvSpPr>
        <p:spPr>
          <a:xfrm>
            <a:off x="309451" y="1061457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12" name="Google Shape;5966;p58">
            <a:extLst>
              <a:ext uri="{FF2B5EF4-FFF2-40B4-BE49-F238E27FC236}">
                <a16:creationId xmlns:a16="http://schemas.microsoft.com/office/drawing/2014/main" id="{1F3755B1-F1E8-43F4-917A-425E7EDEFC64}"/>
              </a:ext>
            </a:extLst>
          </p:cNvPr>
          <p:cNvSpPr txBox="1">
            <a:spLocks/>
          </p:cNvSpPr>
          <p:nvPr/>
        </p:nvSpPr>
        <p:spPr>
          <a:xfrm>
            <a:off x="309451" y="2511544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093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3" name="Google Shape;5883;p58"/>
          <p:cNvSpPr/>
          <p:nvPr/>
        </p:nvSpPr>
        <p:spPr>
          <a:xfrm>
            <a:off x="9033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58"/>
          <p:cNvSpPr/>
          <p:nvPr/>
        </p:nvSpPr>
        <p:spPr>
          <a:xfrm>
            <a:off x="9033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5" name="Google Shape;5885;p58"/>
          <p:cNvSpPr/>
          <p:nvPr/>
        </p:nvSpPr>
        <p:spPr>
          <a:xfrm>
            <a:off x="9033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6" name="Google Shape;5886;p58"/>
          <p:cNvSpPr/>
          <p:nvPr/>
        </p:nvSpPr>
        <p:spPr>
          <a:xfrm>
            <a:off x="8801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7" name="Google Shape;5887;p58"/>
          <p:cNvSpPr/>
          <p:nvPr/>
        </p:nvSpPr>
        <p:spPr>
          <a:xfrm>
            <a:off x="8801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8" name="Google Shape;5888;p58"/>
          <p:cNvSpPr/>
          <p:nvPr/>
        </p:nvSpPr>
        <p:spPr>
          <a:xfrm>
            <a:off x="879138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9" name="Google Shape;5889;p58"/>
          <p:cNvSpPr/>
          <p:nvPr/>
        </p:nvSpPr>
        <p:spPr>
          <a:xfrm>
            <a:off x="8548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0" name="Google Shape;5890;p58"/>
          <p:cNvSpPr/>
          <p:nvPr/>
        </p:nvSpPr>
        <p:spPr>
          <a:xfrm>
            <a:off x="8548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1" name="Google Shape;5891;p58"/>
          <p:cNvSpPr/>
          <p:nvPr/>
        </p:nvSpPr>
        <p:spPr>
          <a:xfrm>
            <a:off x="8548417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2" name="Google Shape;5892;p58"/>
          <p:cNvSpPr/>
          <p:nvPr/>
        </p:nvSpPr>
        <p:spPr>
          <a:xfrm>
            <a:off x="8317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3" name="Google Shape;5893;p58"/>
          <p:cNvSpPr/>
          <p:nvPr/>
        </p:nvSpPr>
        <p:spPr>
          <a:xfrm>
            <a:off x="8317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4" name="Google Shape;5894;p58"/>
          <p:cNvSpPr/>
          <p:nvPr/>
        </p:nvSpPr>
        <p:spPr>
          <a:xfrm>
            <a:off x="830545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5" name="Google Shape;5895;p58"/>
          <p:cNvSpPr/>
          <p:nvPr/>
        </p:nvSpPr>
        <p:spPr>
          <a:xfrm>
            <a:off x="8063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6" name="Google Shape;5896;p58"/>
          <p:cNvSpPr/>
          <p:nvPr/>
        </p:nvSpPr>
        <p:spPr>
          <a:xfrm>
            <a:off x="8063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7" name="Google Shape;5897;p58"/>
          <p:cNvSpPr/>
          <p:nvPr/>
        </p:nvSpPr>
        <p:spPr>
          <a:xfrm>
            <a:off x="8063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8" name="Google Shape;5898;p58"/>
          <p:cNvSpPr/>
          <p:nvPr/>
        </p:nvSpPr>
        <p:spPr>
          <a:xfrm>
            <a:off x="7848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9" name="Google Shape;5899;p58"/>
          <p:cNvSpPr/>
          <p:nvPr/>
        </p:nvSpPr>
        <p:spPr>
          <a:xfrm>
            <a:off x="7848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0" name="Google Shape;5900;p58"/>
          <p:cNvSpPr/>
          <p:nvPr/>
        </p:nvSpPr>
        <p:spPr>
          <a:xfrm>
            <a:off x="7837114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1" name="Google Shape;5901;p58"/>
          <p:cNvSpPr/>
          <p:nvPr/>
        </p:nvSpPr>
        <p:spPr>
          <a:xfrm>
            <a:off x="7595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2" name="Google Shape;5902;p58"/>
          <p:cNvSpPr/>
          <p:nvPr/>
        </p:nvSpPr>
        <p:spPr>
          <a:xfrm>
            <a:off x="7595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3" name="Google Shape;5903;p58"/>
          <p:cNvSpPr/>
          <p:nvPr/>
        </p:nvSpPr>
        <p:spPr>
          <a:xfrm>
            <a:off x="7595294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4" name="Google Shape;5904;p58"/>
          <p:cNvSpPr/>
          <p:nvPr/>
        </p:nvSpPr>
        <p:spPr>
          <a:xfrm>
            <a:off x="7362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5" name="Google Shape;5905;p58"/>
          <p:cNvSpPr/>
          <p:nvPr/>
        </p:nvSpPr>
        <p:spPr>
          <a:xfrm>
            <a:off x="7362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6" name="Google Shape;5906;p58"/>
          <p:cNvSpPr/>
          <p:nvPr/>
        </p:nvSpPr>
        <p:spPr>
          <a:xfrm>
            <a:off x="7352331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7" name="Google Shape;5907;p58"/>
          <p:cNvSpPr/>
          <p:nvPr/>
        </p:nvSpPr>
        <p:spPr>
          <a:xfrm>
            <a:off x="7109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8" name="Google Shape;5908;p58"/>
          <p:cNvSpPr/>
          <p:nvPr/>
        </p:nvSpPr>
        <p:spPr>
          <a:xfrm>
            <a:off x="7109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9" name="Google Shape;5909;p58"/>
          <p:cNvSpPr/>
          <p:nvPr/>
        </p:nvSpPr>
        <p:spPr>
          <a:xfrm>
            <a:off x="710936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0" name="Google Shape;5910;p58"/>
          <p:cNvSpPr/>
          <p:nvPr/>
        </p:nvSpPr>
        <p:spPr>
          <a:xfrm>
            <a:off x="6877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1" name="Google Shape;5911;p58"/>
          <p:cNvSpPr/>
          <p:nvPr/>
        </p:nvSpPr>
        <p:spPr>
          <a:xfrm>
            <a:off x="6877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2" name="Google Shape;5912;p58"/>
          <p:cNvSpPr/>
          <p:nvPr/>
        </p:nvSpPr>
        <p:spPr>
          <a:xfrm>
            <a:off x="6867547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3" name="Google Shape;5913;p58"/>
          <p:cNvSpPr/>
          <p:nvPr/>
        </p:nvSpPr>
        <p:spPr>
          <a:xfrm>
            <a:off x="6624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4" name="Google Shape;5914;p58"/>
          <p:cNvSpPr/>
          <p:nvPr/>
        </p:nvSpPr>
        <p:spPr>
          <a:xfrm>
            <a:off x="6624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5" name="Google Shape;5915;p58"/>
          <p:cNvSpPr/>
          <p:nvPr/>
        </p:nvSpPr>
        <p:spPr>
          <a:xfrm>
            <a:off x="6624585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6" name="Google Shape;5916;p58"/>
          <p:cNvSpPr/>
          <p:nvPr/>
        </p:nvSpPr>
        <p:spPr>
          <a:xfrm>
            <a:off x="6393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7" name="Google Shape;5917;p58"/>
          <p:cNvSpPr/>
          <p:nvPr/>
        </p:nvSpPr>
        <p:spPr>
          <a:xfrm>
            <a:off x="6393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8" name="Google Shape;5918;p58"/>
          <p:cNvSpPr/>
          <p:nvPr/>
        </p:nvSpPr>
        <p:spPr>
          <a:xfrm>
            <a:off x="6382802" y="10020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9" name="Google Shape;5919;p58"/>
          <p:cNvSpPr/>
          <p:nvPr/>
        </p:nvSpPr>
        <p:spPr>
          <a:xfrm>
            <a:off x="6139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0" name="Google Shape;5920;p58"/>
          <p:cNvSpPr/>
          <p:nvPr/>
        </p:nvSpPr>
        <p:spPr>
          <a:xfrm>
            <a:off x="6139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1" name="Google Shape;5921;p58"/>
          <p:cNvSpPr/>
          <p:nvPr/>
        </p:nvSpPr>
        <p:spPr>
          <a:xfrm>
            <a:off x="6139801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2" name="Google Shape;5922;p58"/>
          <p:cNvSpPr/>
          <p:nvPr/>
        </p:nvSpPr>
        <p:spPr>
          <a:xfrm>
            <a:off x="5907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3" name="Google Shape;5923;p58"/>
          <p:cNvSpPr/>
          <p:nvPr/>
        </p:nvSpPr>
        <p:spPr>
          <a:xfrm>
            <a:off x="5907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4" name="Google Shape;5924;p58"/>
          <p:cNvSpPr/>
          <p:nvPr/>
        </p:nvSpPr>
        <p:spPr>
          <a:xfrm>
            <a:off x="5896838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5" name="Google Shape;5925;p58"/>
          <p:cNvSpPr/>
          <p:nvPr/>
        </p:nvSpPr>
        <p:spPr>
          <a:xfrm>
            <a:off x="5653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6" name="Google Shape;5926;p58"/>
          <p:cNvSpPr/>
          <p:nvPr/>
        </p:nvSpPr>
        <p:spPr>
          <a:xfrm>
            <a:off x="5653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7" name="Google Shape;5927;p58"/>
          <p:cNvSpPr/>
          <p:nvPr/>
        </p:nvSpPr>
        <p:spPr>
          <a:xfrm>
            <a:off x="5653876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5" name="Google Shape;5955;p58"/>
          <p:cNvSpPr/>
          <p:nvPr/>
        </p:nvSpPr>
        <p:spPr>
          <a:xfrm>
            <a:off x="9033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6" name="Google Shape;5956;p58"/>
          <p:cNvSpPr/>
          <p:nvPr/>
        </p:nvSpPr>
        <p:spPr>
          <a:xfrm>
            <a:off x="9033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7" name="Google Shape;5957;p58"/>
          <p:cNvSpPr/>
          <p:nvPr/>
        </p:nvSpPr>
        <p:spPr>
          <a:xfrm>
            <a:off x="9033200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8" name="Google Shape;5958;p58"/>
          <p:cNvSpPr txBox="1">
            <a:spLocks noGrp="1"/>
          </p:cNvSpPr>
          <p:nvPr>
            <p:ph type="title" idx="9"/>
          </p:nvPr>
        </p:nvSpPr>
        <p:spPr>
          <a:xfrm>
            <a:off x="1254293" y="433069"/>
            <a:ext cx="4664368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FFC000"/>
                </a:solidFill>
              </a:rPr>
              <a:t>Bidang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Penempatan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Kerja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959" name="Google Shape;5959;p58"/>
          <p:cNvSpPr txBox="1">
            <a:spLocks noGrp="1"/>
          </p:cNvSpPr>
          <p:nvPr>
            <p:ph type="subTitle" idx="1"/>
          </p:nvPr>
        </p:nvSpPr>
        <p:spPr>
          <a:xfrm>
            <a:off x="507526" y="2580483"/>
            <a:ext cx="1767901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0"/>
            <a:r>
              <a:rPr lang="en-US" dirty="0" err="1">
                <a:solidFill>
                  <a:schemeClr val="bg1"/>
                </a:solidFill>
              </a:rPr>
              <a:t>Menginventarisir</a:t>
            </a:r>
            <a:r>
              <a:rPr lang="en-US" dirty="0">
                <a:solidFill>
                  <a:schemeClr val="bg1"/>
                </a:solidFill>
              </a:rPr>
              <a:t> data DUDI </a:t>
            </a:r>
            <a:r>
              <a:rPr lang="en-US" dirty="0" err="1">
                <a:solidFill>
                  <a:schemeClr val="bg1"/>
                </a:solidFill>
              </a:rPr>
              <a:t>diwilayah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koordinasi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DPD dan DPC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penempatan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lulusan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pelatihan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960" name="Google Shape;5960;p58"/>
          <p:cNvSpPr txBox="1">
            <a:spLocks noGrp="1"/>
          </p:cNvSpPr>
          <p:nvPr>
            <p:ph type="subTitle" idx="5"/>
          </p:nvPr>
        </p:nvSpPr>
        <p:spPr>
          <a:xfrm>
            <a:off x="2662980" y="2131846"/>
            <a:ext cx="1767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Optimalisasi kerjasama yang sudah terjalin dengan DUDI diberbagai wilayah untuk penempatan kerja </a:t>
            </a:r>
            <a:endParaRPr dirty="0"/>
          </a:p>
        </p:txBody>
      </p:sp>
      <p:sp>
        <p:nvSpPr>
          <p:cNvPr id="5961" name="Google Shape;5961;p58"/>
          <p:cNvSpPr txBox="1">
            <a:spLocks noGrp="1"/>
          </p:cNvSpPr>
          <p:nvPr>
            <p:ph type="subTitle" idx="8"/>
          </p:nvPr>
        </p:nvSpPr>
        <p:spPr>
          <a:xfrm>
            <a:off x="4687796" y="2321700"/>
            <a:ext cx="17679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M</a:t>
            </a:r>
            <a:r>
              <a:rPr lang="en" dirty="0"/>
              <a:t>enjalin kerjasama dengan Sekolah Menengah Kejuruan (SMK) program studi Tata Busana berkaitan dengan penempatan kerja lulusan</a:t>
            </a:r>
            <a:endParaRPr dirty="0"/>
          </a:p>
        </p:txBody>
      </p:sp>
      <p:sp>
        <p:nvSpPr>
          <p:cNvPr id="5970" name="Google Shape;5970;p58"/>
          <p:cNvSpPr txBox="1">
            <a:spLocks noGrp="1"/>
          </p:cNvSpPr>
          <p:nvPr>
            <p:ph type="subTitle" idx="15"/>
          </p:nvPr>
        </p:nvSpPr>
        <p:spPr>
          <a:xfrm>
            <a:off x="6712612" y="2728435"/>
            <a:ext cx="1767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" dirty="0"/>
              <a:t>Menerima kontribusi dari setiap Lembaga Kursus dan Pelatihan (LKP) juga dari Sekolah Menengah Kejuruan (SMK) program studi Tata Busana yang melaksanakan penempatan kerja melalui IPBI Kartini</a:t>
            </a:r>
            <a:endParaRPr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BAAE766A-215F-4B3B-ADC3-3AB18B7B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23" y="332133"/>
            <a:ext cx="723736" cy="723736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E5126B95-7F74-467F-8A79-F3BC84FEC2D7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159B35C-8EBA-4AC5-9551-B7D3A8689C33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2D4CCFE-0871-40CD-99C7-BE443E3AD8CA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FA3B177-DCF9-410F-82AF-50398748E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72127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1248210" y="502180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lvl="0"/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Negeri</a:t>
            </a:r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-172788" y="2851053"/>
            <a:ext cx="7318656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74738" lvl="2" indent="-20638" algn="l"/>
            <a:r>
              <a:rPr lang="en-US" sz="1400" dirty="0" err="1"/>
              <a:t>Pembinaan</a:t>
            </a:r>
            <a:r>
              <a:rPr lang="en-US" sz="1400" dirty="0"/>
              <a:t> dan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IPBI </a:t>
            </a:r>
            <a:r>
              <a:rPr lang="en-US" sz="1400" dirty="0" err="1"/>
              <a:t>Kartini</a:t>
            </a:r>
            <a:r>
              <a:rPr lang="en-US" sz="1400" dirty="0"/>
              <a:t> </a:t>
            </a:r>
            <a:r>
              <a:rPr lang="en-US" sz="1400" dirty="0" err="1"/>
              <a:t>didunia</a:t>
            </a:r>
            <a:r>
              <a:rPr lang="en-US" sz="1400" dirty="0"/>
              <a:t> </a:t>
            </a:r>
            <a:r>
              <a:rPr lang="en-US" sz="1400" dirty="0" err="1"/>
              <a:t>internasional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perannya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meningktakan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i="1" dirty="0"/>
              <a:t>fashion </a:t>
            </a:r>
            <a:r>
              <a:rPr lang="en-US" sz="1400" dirty="0"/>
              <a:t>dan </a:t>
            </a:r>
            <a:r>
              <a:rPr lang="en-US" sz="1400" dirty="0" err="1"/>
              <a:t>desain</a:t>
            </a:r>
            <a:r>
              <a:rPr lang="en-US" sz="1400" dirty="0"/>
              <a:t> mode di Indonesia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kancah</a:t>
            </a:r>
            <a:r>
              <a:rPr lang="en-US" sz="1400" dirty="0"/>
              <a:t> </a:t>
            </a:r>
            <a:r>
              <a:rPr lang="en-US" sz="1400" dirty="0" err="1"/>
              <a:t>internasional</a:t>
            </a:r>
            <a:r>
              <a:rPr lang="en-US" sz="1400" dirty="0"/>
              <a:t>.</a:t>
            </a:r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r>
              <a:rPr lang="id-ID" sz="1400" dirty="0"/>
              <a:t>Menjalin kerja sama  antar organisasi profesi</a:t>
            </a:r>
            <a:r>
              <a:rPr lang="en-US" sz="1400" dirty="0"/>
              <a:t>, </a:t>
            </a:r>
            <a:r>
              <a:rPr lang="en-US" sz="1400" dirty="0" err="1"/>
              <a:t>lembaga</a:t>
            </a:r>
            <a:r>
              <a:rPr lang="en-US" sz="1400" dirty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 dan </a:t>
            </a:r>
            <a:r>
              <a:rPr lang="en-US" sz="1400" dirty="0" err="1"/>
              <a:t>pelatihan</a:t>
            </a:r>
            <a:r>
              <a:rPr lang="en-US" sz="1400" dirty="0"/>
              <a:t> di </a:t>
            </a:r>
            <a:r>
              <a:rPr lang="en-US" sz="1400" dirty="0" err="1"/>
              <a:t>bidang</a:t>
            </a:r>
            <a:r>
              <a:rPr lang="en-US" sz="1400" dirty="0"/>
              <a:t> tata </a:t>
            </a:r>
            <a:r>
              <a:rPr lang="en-US" sz="1400" dirty="0" err="1"/>
              <a:t>busana</a:t>
            </a:r>
            <a:r>
              <a:rPr lang="en-US" sz="1400" dirty="0"/>
              <a:t> , </a:t>
            </a:r>
            <a:r>
              <a:rPr lang="id-ID" sz="1400" dirty="0"/>
              <a:t>instansi </a:t>
            </a:r>
            <a:r>
              <a:rPr lang="en-US" sz="1400" dirty="0"/>
              <a:t>p</a:t>
            </a:r>
            <a:r>
              <a:rPr lang="id-ID" sz="1400" dirty="0"/>
              <a:t>emerintah</a:t>
            </a:r>
            <a:r>
              <a:rPr lang="en-US" sz="1400" dirty="0"/>
              <a:t> dan DUDI</a:t>
            </a:r>
            <a:r>
              <a:rPr lang="id-ID" sz="1400" dirty="0"/>
              <a:t> </a:t>
            </a:r>
            <a:r>
              <a:rPr lang="en-US" sz="1400" dirty="0"/>
              <a:t>yang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id-ID" sz="1400" dirty="0"/>
              <a:t>d</a:t>
            </a:r>
            <a:r>
              <a:rPr lang="en-US" sz="1400" dirty="0" err="1"/>
              <a:t>iluar</a:t>
            </a:r>
            <a:r>
              <a:rPr lang="en-US" sz="1400" dirty="0"/>
              <a:t> negeri, </a:t>
            </a:r>
            <a:r>
              <a:rPr lang="en-US" sz="1400" dirty="0" err="1"/>
              <a:t>khususnya</a:t>
            </a:r>
            <a:r>
              <a:rPr lang="en-US" sz="1400" dirty="0"/>
              <a:t> di negara Malaysia, </a:t>
            </a:r>
            <a:r>
              <a:rPr lang="en-US" sz="1400" dirty="0" err="1"/>
              <a:t>Singapure</a:t>
            </a:r>
            <a:r>
              <a:rPr lang="en-US" sz="1400" dirty="0"/>
              <a:t>, Thailand dan Brunei Darussalam.</a:t>
            </a:r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studi</a:t>
            </a:r>
            <a:r>
              <a:rPr lang="en-US" sz="1400" dirty="0"/>
              <a:t> banding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i="1" dirty="0"/>
              <a:t>fashion 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Lembaga </a:t>
            </a:r>
            <a:r>
              <a:rPr lang="en-US" sz="1400" dirty="0" err="1"/>
              <a:t>pendidikan</a:t>
            </a:r>
            <a:r>
              <a:rPr lang="en-US" sz="1400" dirty="0"/>
              <a:t> dan </a:t>
            </a:r>
            <a:r>
              <a:rPr lang="en-US" sz="1400" dirty="0" err="1"/>
              <a:t>pelatihan</a:t>
            </a:r>
            <a:r>
              <a:rPr lang="en-US" sz="1400" dirty="0"/>
              <a:t>, </a:t>
            </a:r>
            <a:r>
              <a:rPr lang="en-US" sz="1400" dirty="0" err="1"/>
              <a:t>butik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garmen</a:t>
            </a:r>
            <a:r>
              <a:rPr lang="en-US" sz="1400" dirty="0"/>
              <a:t> yang </a:t>
            </a:r>
            <a:r>
              <a:rPr lang="en-US" sz="1400" dirty="0" err="1"/>
              <a:t>ada</a:t>
            </a:r>
            <a:r>
              <a:rPr lang="en-US" sz="1400" dirty="0"/>
              <a:t> di negara Malaysia, </a:t>
            </a:r>
            <a:r>
              <a:rPr lang="en-US" sz="1400" dirty="0" err="1"/>
              <a:t>Singapure</a:t>
            </a:r>
            <a:r>
              <a:rPr lang="en-US" sz="1400" dirty="0"/>
              <a:t>, Thailand dan Brunei Darussalam.</a:t>
            </a:r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r>
              <a:rPr lang="en-US" sz="1400" dirty="0" err="1"/>
              <a:t>Memperkenalkan</a:t>
            </a:r>
            <a:r>
              <a:rPr lang="en-US" sz="1400" dirty="0"/>
              <a:t> </a:t>
            </a:r>
            <a:r>
              <a:rPr lang="en-US" sz="1400" dirty="0" err="1"/>
              <a:t>busana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yang </a:t>
            </a:r>
            <a:r>
              <a:rPr lang="en-US" sz="1400" dirty="0" err="1"/>
              <a:t>ada</a:t>
            </a:r>
            <a:r>
              <a:rPr lang="en-US" sz="1400" dirty="0"/>
              <a:t> di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wilayah</a:t>
            </a:r>
            <a:r>
              <a:rPr lang="en-US" sz="1400" dirty="0"/>
              <a:t> Indonesia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rangka</a:t>
            </a:r>
            <a:r>
              <a:rPr lang="en-US" sz="1400" dirty="0"/>
              <a:t> </a:t>
            </a:r>
            <a:r>
              <a:rPr lang="en-US" sz="1400" dirty="0" err="1"/>
              <a:t>ikut</a:t>
            </a:r>
            <a:r>
              <a:rPr lang="en-US" sz="1400" dirty="0"/>
              <a:t> </a:t>
            </a:r>
            <a:r>
              <a:rPr lang="en-US" sz="1400" dirty="0" err="1"/>
              <a:t>melestarikan</a:t>
            </a:r>
            <a:r>
              <a:rPr lang="en-US" sz="1400" dirty="0"/>
              <a:t> </a:t>
            </a:r>
            <a:r>
              <a:rPr lang="en-US" sz="1400" dirty="0" err="1"/>
              <a:t>budaya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Indonesia </a:t>
            </a:r>
            <a:r>
              <a:rPr lang="en-US" sz="1400" dirty="0" err="1"/>
              <a:t>diluar</a:t>
            </a:r>
            <a:r>
              <a:rPr lang="en-US" sz="1400" dirty="0"/>
              <a:t> negeri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meningktakan</a:t>
            </a:r>
            <a:r>
              <a:rPr lang="en-US" sz="1400" dirty="0"/>
              <a:t> </a:t>
            </a:r>
            <a:r>
              <a:rPr lang="en-US" sz="1400" dirty="0" err="1"/>
              <a:t>minat</a:t>
            </a:r>
            <a:r>
              <a:rPr lang="en-US" sz="1400" dirty="0"/>
              <a:t> </a:t>
            </a:r>
            <a:r>
              <a:rPr lang="en-US" sz="1400" dirty="0" err="1"/>
              <a:t>wisatawan</a:t>
            </a:r>
            <a:r>
              <a:rPr lang="en-US" sz="1400" dirty="0"/>
              <a:t> </a:t>
            </a:r>
            <a:r>
              <a:rPr lang="en-US" sz="1400" dirty="0" err="1"/>
              <a:t>berkunjung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Indonesia </a:t>
            </a:r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endParaRPr lang="en-US" sz="1400" dirty="0"/>
          </a:p>
          <a:p>
            <a:pPr marL="1074738" lvl="2" indent="-20638" algn="l"/>
            <a:endParaRPr lang="en-ID" sz="1400" dirty="0"/>
          </a:p>
          <a:p>
            <a:pPr lvl="2" algn="l"/>
            <a:endParaRPr lang="en-ID"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5A54E-D84A-4A92-8B2E-08B716DD7AD5}"/>
              </a:ext>
            </a:extLst>
          </p:cNvPr>
          <p:cNvSpPr txBox="1"/>
          <p:nvPr/>
        </p:nvSpPr>
        <p:spPr>
          <a:xfrm>
            <a:off x="564444" y="1034414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endParaRPr lang="en-ID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30F06-01D2-48AA-B068-10580FD026B0}"/>
              </a:ext>
            </a:extLst>
          </p:cNvPr>
          <p:cNvSpPr txBox="1"/>
          <p:nvPr/>
        </p:nvSpPr>
        <p:spPr>
          <a:xfrm>
            <a:off x="530577" y="1892364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  <a:endParaRPr lang="en-ID" sz="1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D784FE-A188-4EE7-B3B9-8AFF09F0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7" y="295510"/>
            <a:ext cx="723737" cy="723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2622C9-0C0F-49CB-B748-8CEAC5D60B33}"/>
              </a:ext>
            </a:extLst>
          </p:cNvPr>
          <p:cNvSpPr txBox="1"/>
          <p:nvPr/>
        </p:nvSpPr>
        <p:spPr>
          <a:xfrm>
            <a:off x="564442" y="2943600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</a:t>
            </a:r>
            <a:endParaRPr lang="en-ID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BA3D8-64CA-43F6-BFCF-36A7F8A12065}"/>
              </a:ext>
            </a:extLst>
          </p:cNvPr>
          <p:cNvSpPr txBox="1"/>
          <p:nvPr/>
        </p:nvSpPr>
        <p:spPr>
          <a:xfrm>
            <a:off x="530577" y="3796933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4. 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1135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9C9CC-A352-4413-8955-70D6ADAEEFFF}"/>
              </a:ext>
            </a:extLst>
          </p:cNvPr>
          <p:cNvSpPr/>
          <p:nvPr/>
        </p:nvSpPr>
        <p:spPr>
          <a:xfrm>
            <a:off x="5262112" y="0"/>
            <a:ext cx="3881887" cy="162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11A9A-163A-477E-82B9-8A62D041C19B}"/>
              </a:ext>
            </a:extLst>
          </p:cNvPr>
          <p:cNvSpPr/>
          <p:nvPr/>
        </p:nvSpPr>
        <p:spPr>
          <a:xfrm>
            <a:off x="3152026" y="133595"/>
            <a:ext cx="4144513" cy="111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27" name="Google Shape;6127;p62"/>
          <p:cNvSpPr txBox="1">
            <a:spLocks noGrp="1"/>
          </p:cNvSpPr>
          <p:nvPr>
            <p:ph type="title"/>
          </p:nvPr>
        </p:nvSpPr>
        <p:spPr>
          <a:xfrm>
            <a:off x="3152026" y="490775"/>
            <a:ext cx="527839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Bidang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Hukum</a:t>
            </a:r>
            <a:r>
              <a:rPr lang="en-US" sz="2400" dirty="0">
                <a:solidFill>
                  <a:schemeClr val="bg1"/>
                </a:solidFill>
              </a:rPr>
              <a:t> &amp; </a:t>
            </a:r>
            <a:r>
              <a:rPr lang="en-US" sz="2400" dirty="0" err="1">
                <a:solidFill>
                  <a:schemeClr val="bg1"/>
                </a:solidFill>
              </a:rPr>
              <a:t>Kenotarisan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937C08-A6C9-497D-BE71-FDED4E1EBCDD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2D4C12-A655-4663-B87C-C16AEDABF3D8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E16C25-A5BE-4955-99B0-0D513B9C1FE1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0B155A-A8A5-422F-9719-513D97428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96FF6A4-60CF-4BFD-BB49-9E74947792F5}"/>
              </a:ext>
            </a:extLst>
          </p:cNvPr>
          <p:cNvSpPr/>
          <p:nvPr/>
        </p:nvSpPr>
        <p:spPr>
          <a:xfrm>
            <a:off x="2438452" y="323253"/>
            <a:ext cx="1094970" cy="90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80B514-E755-4F67-83AB-137DCB5A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41" y="323253"/>
            <a:ext cx="878380" cy="878380"/>
          </a:xfrm>
          <a:prstGeom prst="rect">
            <a:avLst/>
          </a:prstGeom>
        </p:spPr>
      </p:pic>
      <p:sp>
        <p:nvSpPr>
          <p:cNvPr id="11" name="Google Shape;8111;p113">
            <a:extLst>
              <a:ext uri="{FF2B5EF4-FFF2-40B4-BE49-F238E27FC236}">
                <a16:creationId xmlns:a16="http://schemas.microsoft.com/office/drawing/2014/main" id="{6BF2EA4F-8246-4A0B-8EB6-302984307D67}"/>
              </a:ext>
            </a:extLst>
          </p:cNvPr>
          <p:cNvSpPr txBox="1">
            <a:spLocks/>
          </p:cNvSpPr>
          <p:nvPr/>
        </p:nvSpPr>
        <p:spPr>
          <a:xfrm>
            <a:off x="-296967" y="2686140"/>
            <a:ext cx="7318656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9F89F-BFA5-40FD-BA13-7F5A72CACD19}"/>
              </a:ext>
            </a:extLst>
          </p:cNvPr>
          <p:cNvSpPr/>
          <p:nvPr/>
        </p:nvSpPr>
        <p:spPr>
          <a:xfrm>
            <a:off x="974372" y="1473455"/>
            <a:ext cx="7662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Mengadakan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sosialisasi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serta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pengarahan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masalah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hukum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organisasi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anggota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pengurus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>
                <a:solidFill>
                  <a:schemeClr val="bg1"/>
                </a:solidFill>
              </a:rPr>
              <a:t>Mengidentifikasi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resiko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timbul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permasalahan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hukum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antara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organisasi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instansi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pemerintahan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industri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lembaga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bekerjasama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IPBI </a:t>
            </a:r>
            <a:r>
              <a:rPr lang="en-US" sz="1800" dirty="0" err="1">
                <a:solidFill>
                  <a:schemeClr val="bg1"/>
                </a:solidFill>
              </a:rPr>
              <a:t>Kartini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id-ID" sz="1800" dirty="0">
                <a:solidFill>
                  <a:schemeClr val="bg1"/>
                </a:solidFill>
              </a:rPr>
              <a:t>Merumuskan Kode Etik agar anggota </a:t>
            </a:r>
            <a:r>
              <a:rPr lang="en-US" sz="1800" dirty="0">
                <a:solidFill>
                  <a:schemeClr val="bg1"/>
                </a:solidFill>
              </a:rPr>
              <a:t>dan </a:t>
            </a:r>
            <a:r>
              <a:rPr lang="en-US" sz="1800" dirty="0" err="1">
                <a:solidFill>
                  <a:schemeClr val="bg1"/>
                </a:solidFill>
              </a:rPr>
              <a:t>pengurus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id-ID" sz="1800" dirty="0">
                <a:solidFill>
                  <a:schemeClr val="bg1"/>
                </a:solidFill>
              </a:rPr>
              <a:t>IPBI - KARTINI dapat menempatkan diri sesuai dengan profesinya </a:t>
            </a:r>
            <a:r>
              <a:rPr lang="en-US" sz="1800" dirty="0" err="1">
                <a:solidFill>
                  <a:schemeClr val="bg1"/>
                </a:solidFill>
              </a:rPr>
              <a:t>menjunjung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tinggi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akhlak</a:t>
            </a:r>
            <a:r>
              <a:rPr lang="en-US" sz="1800" dirty="0">
                <a:solidFill>
                  <a:schemeClr val="bg1"/>
                </a:solidFill>
              </a:rPr>
              <a:t> dan moral </a:t>
            </a:r>
            <a:r>
              <a:rPr lang="en-US" sz="1800" dirty="0" err="1">
                <a:solidFill>
                  <a:schemeClr val="bg1"/>
                </a:solidFill>
              </a:rPr>
              <a:t>menuju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insan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mulia</a:t>
            </a:r>
            <a:endParaRPr lang="en-ID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Google Shape;5966;p58">
            <a:extLst>
              <a:ext uri="{FF2B5EF4-FFF2-40B4-BE49-F238E27FC236}">
                <a16:creationId xmlns:a16="http://schemas.microsoft.com/office/drawing/2014/main" id="{97BAAAC9-93E0-446F-90C4-FB1F6DE213E7}"/>
              </a:ext>
            </a:extLst>
          </p:cNvPr>
          <p:cNvSpPr txBox="1">
            <a:spLocks/>
          </p:cNvSpPr>
          <p:nvPr/>
        </p:nvSpPr>
        <p:spPr>
          <a:xfrm>
            <a:off x="507526" y="1319314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14" name="Google Shape;5966;p58">
            <a:extLst>
              <a:ext uri="{FF2B5EF4-FFF2-40B4-BE49-F238E27FC236}">
                <a16:creationId xmlns:a16="http://schemas.microsoft.com/office/drawing/2014/main" id="{E442F467-94F3-4B29-AADF-9BE00C7C9D15}"/>
              </a:ext>
            </a:extLst>
          </p:cNvPr>
          <p:cNvSpPr txBox="1">
            <a:spLocks/>
          </p:cNvSpPr>
          <p:nvPr/>
        </p:nvSpPr>
        <p:spPr>
          <a:xfrm>
            <a:off x="439319" y="2162264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21" name="Google Shape;5966;p58">
            <a:extLst>
              <a:ext uri="{FF2B5EF4-FFF2-40B4-BE49-F238E27FC236}">
                <a16:creationId xmlns:a16="http://schemas.microsoft.com/office/drawing/2014/main" id="{85B71588-3725-4F18-B02F-2A965D3323DB}"/>
              </a:ext>
            </a:extLst>
          </p:cNvPr>
          <p:cNvSpPr txBox="1">
            <a:spLocks/>
          </p:cNvSpPr>
          <p:nvPr/>
        </p:nvSpPr>
        <p:spPr>
          <a:xfrm>
            <a:off x="439319" y="3213239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295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0" name="Google Shape;6330;p67"/>
          <p:cNvSpPr txBox="1">
            <a:spLocks noGrp="1"/>
          </p:cNvSpPr>
          <p:nvPr>
            <p:ph type="subTitle" idx="3"/>
          </p:nvPr>
        </p:nvSpPr>
        <p:spPr>
          <a:xfrm>
            <a:off x="666041" y="2400038"/>
            <a:ext cx="4312358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2" indent="0"/>
            <a:r>
              <a:rPr lang="id-ID" dirty="0">
                <a:solidFill>
                  <a:schemeClr val="tx1"/>
                </a:solidFill>
              </a:rPr>
              <a:t>Menjalin kerja sama dengan Pemerintah untuk mendapat </a:t>
            </a:r>
            <a:r>
              <a:rPr lang="en-US" dirty="0" err="1">
                <a:solidFill>
                  <a:schemeClr val="tx1"/>
                </a:solidFill>
              </a:rPr>
              <a:t>pengakuan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Kompetensi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bagi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id-ID" dirty="0">
                <a:solidFill>
                  <a:schemeClr val="tx1"/>
                </a:solidFill>
              </a:rPr>
              <a:t>endidik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id-ID" dirty="0">
                <a:solidFill>
                  <a:schemeClr val="tx1"/>
                </a:solidFill>
              </a:rPr>
              <a:t>tenaga kependidikan serta penguji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tata </a:t>
            </a:r>
            <a:r>
              <a:rPr lang="en-US" dirty="0" err="1">
                <a:solidFill>
                  <a:schemeClr val="tx1"/>
                </a:solidFill>
              </a:rPr>
              <a:t>busana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B7DB90-1585-4418-8FA2-4E25FB0E12D1}"/>
              </a:ext>
            </a:extLst>
          </p:cNvPr>
          <p:cNvSpPr/>
          <p:nvPr/>
        </p:nvSpPr>
        <p:spPr>
          <a:xfrm>
            <a:off x="3138311" y="103137"/>
            <a:ext cx="2638613" cy="98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66FDDB-E819-4523-B529-F0CDFD37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675" y="477266"/>
            <a:ext cx="574101" cy="574101"/>
          </a:xfrm>
          <a:prstGeom prst="rect">
            <a:avLst/>
          </a:prstGeom>
        </p:spPr>
      </p:pic>
      <p:sp>
        <p:nvSpPr>
          <p:cNvPr id="6311" name="Google Shape;6311;p67"/>
          <p:cNvSpPr txBox="1">
            <a:spLocks noGrp="1"/>
          </p:cNvSpPr>
          <p:nvPr>
            <p:ph type="title" idx="4"/>
          </p:nvPr>
        </p:nvSpPr>
        <p:spPr>
          <a:xfrm>
            <a:off x="3883378" y="434330"/>
            <a:ext cx="4547047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Bidang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Standarisasi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>
                <a:solidFill>
                  <a:schemeClr val="tx1"/>
                </a:solidFill>
              </a:rPr>
              <a:t>Sertifikasi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F113B7-96B5-4598-9DEF-B7361BADFEF0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393C6-980D-4BA1-930E-C64597107BA7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BD413F-EE17-4099-B63C-25598B74F5A2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99AAB5-61BE-41F5-B028-94245B91B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A750401-EF4C-4E39-95DB-154CA6CABA8A}"/>
              </a:ext>
            </a:extLst>
          </p:cNvPr>
          <p:cNvSpPr/>
          <p:nvPr/>
        </p:nvSpPr>
        <p:spPr>
          <a:xfrm>
            <a:off x="6506034" y="4413956"/>
            <a:ext cx="2638613" cy="729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Google Shape;6330;p67">
            <a:extLst>
              <a:ext uri="{FF2B5EF4-FFF2-40B4-BE49-F238E27FC236}">
                <a16:creationId xmlns:a16="http://schemas.microsoft.com/office/drawing/2014/main" id="{A73E07FB-E012-421C-BC68-2DC6694842B1}"/>
              </a:ext>
            </a:extLst>
          </p:cNvPr>
          <p:cNvSpPr txBox="1">
            <a:spLocks/>
          </p:cNvSpPr>
          <p:nvPr/>
        </p:nvSpPr>
        <p:spPr>
          <a:xfrm>
            <a:off x="666041" y="3485213"/>
            <a:ext cx="4312358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80975" lvl="2" indent="0"/>
            <a:r>
              <a:rPr lang="id-ID" dirty="0">
                <a:solidFill>
                  <a:schemeClr val="tx1"/>
                </a:solidFill>
              </a:rPr>
              <a:t>Menjalin kerja sama 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untuk mendapat </a:t>
            </a:r>
            <a:r>
              <a:rPr lang="en-US" dirty="0" err="1">
                <a:solidFill>
                  <a:schemeClr val="tx1"/>
                </a:solidFill>
              </a:rPr>
              <a:t>pengakuan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Kompetensi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lulusan</a:t>
            </a:r>
            <a:r>
              <a:rPr lang="en-US" dirty="0">
                <a:solidFill>
                  <a:schemeClr val="tx1"/>
                </a:solidFill>
              </a:rPr>
              <a:t> program </a:t>
            </a:r>
          </a:p>
          <a:p>
            <a:pPr marL="180975" lvl="2" indent="0"/>
            <a:r>
              <a:rPr lang="en-US" dirty="0" err="1">
                <a:solidFill>
                  <a:schemeClr val="tx1"/>
                </a:solidFill>
              </a:rPr>
              <a:t>pelatihan</a:t>
            </a:r>
            <a:r>
              <a:rPr lang="en-US" dirty="0">
                <a:solidFill>
                  <a:schemeClr val="tx1"/>
                </a:solidFill>
              </a:rPr>
              <a:t> tata </a:t>
            </a:r>
            <a:r>
              <a:rPr lang="en-US" dirty="0" err="1">
                <a:solidFill>
                  <a:schemeClr val="tx1"/>
                </a:solidFill>
              </a:rPr>
              <a:t>busana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2" name="Google Shape;6330;p67">
            <a:extLst>
              <a:ext uri="{FF2B5EF4-FFF2-40B4-BE49-F238E27FC236}">
                <a16:creationId xmlns:a16="http://schemas.microsoft.com/office/drawing/2014/main" id="{A40E9150-3E85-40CA-B4ED-08C0C1A7FF19}"/>
              </a:ext>
            </a:extLst>
          </p:cNvPr>
          <p:cNvSpPr txBox="1">
            <a:spLocks/>
          </p:cNvSpPr>
          <p:nvPr/>
        </p:nvSpPr>
        <p:spPr>
          <a:xfrm>
            <a:off x="666042" y="1419132"/>
            <a:ext cx="4312358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80975" lvl="2" indent="0"/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pedoman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pendidik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penguji</a:t>
            </a:r>
            <a:r>
              <a:rPr lang="en-US" dirty="0">
                <a:solidFill>
                  <a:schemeClr val="tx1"/>
                </a:solidFill>
              </a:rPr>
              <a:t> tata </a:t>
            </a:r>
            <a:r>
              <a:rPr lang="en-US" dirty="0" err="1">
                <a:solidFill>
                  <a:schemeClr val="tx1"/>
                </a:solidFill>
              </a:rPr>
              <a:t>busana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kompetensi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mumpuni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dibidang</a:t>
            </a:r>
            <a:r>
              <a:rPr lang="en-US" dirty="0">
                <a:solidFill>
                  <a:schemeClr val="tx1"/>
                </a:solidFill>
              </a:rPr>
              <a:t> tata </a:t>
            </a:r>
            <a:r>
              <a:rPr lang="en-US" dirty="0" err="1">
                <a:solidFill>
                  <a:schemeClr val="tx1"/>
                </a:solidFill>
              </a:rPr>
              <a:t>busana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ACB0C-733F-4BE7-BF16-8F9487753E31}"/>
              </a:ext>
            </a:extLst>
          </p:cNvPr>
          <p:cNvSpPr txBox="1"/>
          <p:nvPr/>
        </p:nvSpPr>
        <p:spPr>
          <a:xfrm>
            <a:off x="564444" y="1384373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1.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9AC40-518A-4EF0-B63B-4E701551783D}"/>
              </a:ext>
            </a:extLst>
          </p:cNvPr>
          <p:cNvSpPr txBox="1"/>
          <p:nvPr/>
        </p:nvSpPr>
        <p:spPr>
          <a:xfrm>
            <a:off x="519284" y="2352261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2.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54D5E-A787-4E35-B801-DE2BD57E8352}"/>
              </a:ext>
            </a:extLst>
          </p:cNvPr>
          <p:cNvSpPr txBox="1"/>
          <p:nvPr/>
        </p:nvSpPr>
        <p:spPr>
          <a:xfrm>
            <a:off x="564442" y="3417736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3. </a:t>
            </a:r>
            <a:endParaRPr lang="en-ID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p87"/>
          <p:cNvSpPr txBox="1">
            <a:spLocks noGrp="1"/>
          </p:cNvSpPr>
          <p:nvPr>
            <p:ph type="title"/>
          </p:nvPr>
        </p:nvSpPr>
        <p:spPr>
          <a:xfrm>
            <a:off x="4797778" y="490775"/>
            <a:ext cx="3632647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Bidang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Sosial</a:t>
            </a:r>
            <a:r>
              <a:rPr lang="en-US" sz="2400" dirty="0">
                <a:solidFill>
                  <a:schemeClr val="tx1"/>
                </a:solidFill>
              </a:rPr>
              <a:t> Media</a:t>
            </a:r>
          </a:p>
        </p:txBody>
      </p:sp>
      <p:sp>
        <p:nvSpPr>
          <p:cNvPr id="7496" name="Google Shape;7496;p87"/>
          <p:cNvSpPr txBox="1">
            <a:spLocks noGrp="1"/>
          </p:cNvSpPr>
          <p:nvPr>
            <p:ph type="subTitle" idx="1"/>
          </p:nvPr>
        </p:nvSpPr>
        <p:spPr>
          <a:xfrm>
            <a:off x="4941029" y="3019514"/>
            <a:ext cx="3632647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Mendokumentasikan kegiatan yang diselenggarakan oleh IPBI Kartini baik dalam bentuk foto atau video.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/>
            <a:r>
              <a:rPr lang="en" sz="1600" dirty="0"/>
              <a:t>Menyebarluaskan kegiatan yang diselenggarakan oleh IPBI Kartini baik dalam bentuk foto dan video melalui berbagai sosial media.</a:t>
            </a:r>
          </a:p>
          <a:p>
            <a:pPr marL="0" lvl="0" indent="0" algn="l"/>
            <a:endParaRPr lang="en" sz="1600" dirty="0"/>
          </a:p>
          <a:p>
            <a:pPr marL="0" indent="0" algn="l"/>
            <a:r>
              <a:rPr lang="en" sz="1600" dirty="0"/>
              <a:t>Membagikan informasi berkaitan dengan kegiatan yang akan diselenggarakan oleh IPBI Kartini melalui berbagai sosial media</a:t>
            </a:r>
          </a:p>
          <a:p>
            <a:pPr marL="0" lvl="0" indent="0" algn="l"/>
            <a:endParaRPr lang="en" sz="1600" dirty="0"/>
          </a:p>
          <a:p>
            <a:pPr marL="0" lvl="0" indent="0" algn="l"/>
            <a:endParaRPr lang="en" sz="1600" dirty="0"/>
          </a:p>
          <a:p>
            <a:pPr marL="0" lvl="0" indent="0" algn="l"/>
            <a:r>
              <a:rPr lang="en" sz="1600" dirty="0"/>
              <a:t> </a:t>
            </a:r>
            <a:endParaRPr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5E692-B90F-4D3C-AC51-3752506A4520}"/>
              </a:ext>
            </a:extLst>
          </p:cNvPr>
          <p:cNvGrpSpPr/>
          <p:nvPr/>
        </p:nvGrpSpPr>
        <p:grpSpPr>
          <a:xfrm>
            <a:off x="1584165" y="1771255"/>
            <a:ext cx="2897524" cy="1434789"/>
            <a:chOff x="1713314" y="1326955"/>
            <a:chExt cx="5326326" cy="2489592"/>
          </a:xfrm>
        </p:grpSpPr>
        <p:grpSp>
          <p:nvGrpSpPr>
            <p:cNvPr id="7489" name="Google Shape;7489;p87"/>
            <p:cNvGrpSpPr/>
            <p:nvPr/>
          </p:nvGrpSpPr>
          <p:grpSpPr>
            <a:xfrm>
              <a:off x="3378023" y="1326955"/>
              <a:ext cx="3128011" cy="2489589"/>
              <a:chOff x="3410615" y="1334165"/>
              <a:chExt cx="3402601" cy="2708135"/>
            </a:xfrm>
            <a:solidFill>
              <a:schemeClr val="tx1"/>
            </a:solidFill>
          </p:grpSpPr>
          <p:pic>
            <p:nvPicPr>
              <p:cNvPr id="7490" name="Google Shape;7490;p8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34825" y="1454042"/>
                <a:ext cx="3170099" cy="1800284"/>
              </a:xfrm>
              <a:prstGeom prst="rect">
                <a:avLst/>
              </a:prstGeom>
              <a:grpFill/>
              <a:ln>
                <a:noFill/>
              </a:ln>
            </p:spPr>
          </p:pic>
          <p:grpSp>
            <p:nvGrpSpPr>
              <p:cNvPr id="7491" name="Google Shape;7491;p87"/>
              <p:cNvGrpSpPr/>
              <p:nvPr/>
            </p:nvGrpSpPr>
            <p:grpSpPr>
              <a:xfrm>
                <a:off x="3410615" y="1334165"/>
                <a:ext cx="3402601" cy="2708135"/>
                <a:chOff x="958761" y="1251145"/>
                <a:chExt cx="3355953" cy="2671008"/>
              </a:xfrm>
              <a:grpFill/>
            </p:grpSpPr>
            <p:sp>
              <p:nvSpPr>
                <p:cNvPr id="7492" name="Google Shape;7492;p87"/>
                <p:cNvSpPr/>
                <p:nvPr/>
              </p:nvSpPr>
              <p:spPr>
                <a:xfrm>
                  <a:off x="2041086" y="3548016"/>
                  <a:ext cx="1215420" cy="37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2" h="9417" extrusionOk="0">
                      <a:moveTo>
                        <a:pt x="25842" y="5922"/>
                      </a:moveTo>
                      <a:cubicBezTo>
                        <a:pt x="24000" y="4039"/>
                        <a:pt x="23917" y="1"/>
                        <a:pt x="23917" y="1"/>
                      </a:cubicBezTo>
                      <a:lnTo>
                        <a:pt x="15610" y="1"/>
                      </a:lnTo>
                      <a:lnTo>
                        <a:pt x="14982" y="1"/>
                      </a:lnTo>
                      <a:lnTo>
                        <a:pt x="6676" y="1"/>
                      </a:lnTo>
                      <a:cubicBezTo>
                        <a:pt x="6676" y="1"/>
                        <a:pt x="6592" y="4039"/>
                        <a:pt x="4751" y="5922"/>
                      </a:cubicBezTo>
                      <a:cubicBezTo>
                        <a:pt x="2909" y="7805"/>
                        <a:pt x="1" y="9417"/>
                        <a:pt x="5023" y="9417"/>
                      </a:cubicBezTo>
                      <a:lnTo>
                        <a:pt x="14982" y="9417"/>
                      </a:lnTo>
                      <a:lnTo>
                        <a:pt x="15610" y="9417"/>
                      </a:lnTo>
                      <a:lnTo>
                        <a:pt x="25570" y="9417"/>
                      </a:lnTo>
                      <a:cubicBezTo>
                        <a:pt x="30591" y="9417"/>
                        <a:pt x="27704" y="7805"/>
                        <a:pt x="25842" y="59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3" name="Google Shape;7493;p87"/>
                <p:cNvSpPr/>
                <p:nvPr/>
              </p:nvSpPr>
              <p:spPr>
                <a:xfrm>
                  <a:off x="958761" y="3257073"/>
                  <a:ext cx="3355953" cy="290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69" h="7324" extrusionOk="0">
                      <a:moveTo>
                        <a:pt x="0" y="4855"/>
                      </a:moveTo>
                      <a:cubicBezTo>
                        <a:pt x="0" y="6236"/>
                        <a:pt x="1298" y="7324"/>
                        <a:pt x="2679" y="7324"/>
                      </a:cubicBezTo>
                      <a:lnTo>
                        <a:pt x="41659" y="7324"/>
                      </a:lnTo>
                      <a:lnTo>
                        <a:pt x="42998" y="7324"/>
                      </a:lnTo>
                      <a:lnTo>
                        <a:pt x="81979" y="7324"/>
                      </a:lnTo>
                      <a:cubicBezTo>
                        <a:pt x="83360" y="7324"/>
                        <a:pt x="84469" y="6236"/>
                        <a:pt x="84469" y="4855"/>
                      </a:cubicBezTo>
                      <a:lnTo>
                        <a:pt x="84469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4" name="Google Shape;7494;p87"/>
                <p:cNvSpPr/>
                <p:nvPr/>
              </p:nvSpPr>
              <p:spPr>
                <a:xfrm>
                  <a:off x="958761" y="1251145"/>
                  <a:ext cx="3355953" cy="2005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69" h="50490" extrusionOk="0">
                      <a:moveTo>
                        <a:pt x="80807" y="3140"/>
                      </a:moveTo>
                      <a:lnTo>
                        <a:pt x="80807" y="46828"/>
                      </a:lnTo>
                      <a:lnTo>
                        <a:pt x="3662" y="46828"/>
                      </a:lnTo>
                      <a:lnTo>
                        <a:pt x="3662" y="3140"/>
                      </a:lnTo>
                      <a:close/>
                      <a:moveTo>
                        <a:pt x="2679" y="1"/>
                      </a:moveTo>
                      <a:cubicBezTo>
                        <a:pt x="1298" y="1"/>
                        <a:pt x="0" y="984"/>
                        <a:pt x="0" y="2386"/>
                      </a:cubicBezTo>
                      <a:lnTo>
                        <a:pt x="0" y="50490"/>
                      </a:lnTo>
                      <a:lnTo>
                        <a:pt x="84469" y="50490"/>
                      </a:lnTo>
                      <a:lnTo>
                        <a:pt x="84469" y="2386"/>
                      </a:lnTo>
                      <a:cubicBezTo>
                        <a:pt x="84469" y="984"/>
                        <a:pt x="83360" y="1"/>
                        <a:pt x="81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97" name="Google Shape;7497;p87"/>
            <p:cNvGrpSpPr/>
            <p:nvPr/>
          </p:nvGrpSpPr>
          <p:grpSpPr>
            <a:xfrm>
              <a:off x="6165550" y="2196219"/>
              <a:ext cx="874090" cy="1620324"/>
              <a:chOff x="6873650" y="2289925"/>
              <a:chExt cx="950821" cy="1762563"/>
            </a:xfrm>
            <a:solidFill>
              <a:schemeClr val="tx2">
                <a:lumMod val="75000"/>
              </a:schemeClr>
            </a:solidFill>
          </p:grpSpPr>
          <p:pic>
            <p:nvPicPr>
              <p:cNvPr id="7498" name="Google Shape;7498;p87"/>
              <p:cNvPicPr preferRelativeResize="0"/>
              <p:nvPr/>
            </p:nvPicPr>
            <p:blipFill rotWithShape="1">
              <a:blip r:embed="rId4">
                <a:alphaModFix/>
              </a:blip>
              <a:srcRect b="3864"/>
              <a:stretch/>
            </p:blipFill>
            <p:spPr>
              <a:xfrm>
                <a:off x="6949200" y="2537500"/>
                <a:ext cx="812475" cy="1304500"/>
              </a:xfrm>
              <a:prstGeom prst="rect">
                <a:avLst/>
              </a:prstGeom>
              <a:grpFill/>
              <a:ln>
                <a:noFill/>
              </a:ln>
            </p:spPr>
          </p:pic>
          <p:grpSp>
            <p:nvGrpSpPr>
              <p:cNvPr id="7499" name="Google Shape;7499;p87"/>
              <p:cNvGrpSpPr/>
              <p:nvPr/>
            </p:nvGrpSpPr>
            <p:grpSpPr>
              <a:xfrm>
                <a:off x="6873650" y="2289925"/>
                <a:ext cx="950821" cy="1762563"/>
                <a:chOff x="5360455" y="847773"/>
                <a:chExt cx="1843034" cy="3838334"/>
              </a:xfrm>
              <a:grpFill/>
            </p:grpSpPr>
            <p:sp>
              <p:nvSpPr>
                <p:cNvPr id="7500" name="Google Shape;7500;p87"/>
                <p:cNvSpPr/>
                <p:nvPr/>
              </p:nvSpPr>
              <p:spPr>
                <a:xfrm>
                  <a:off x="5360455" y="847773"/>
                  <a:ext cx="1843034" cy="3838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0" h="29670" extrusionOk="0">
                      <a:moveTo>
                        <a:pt x="8161" y="2281"/>
                      </a:moveTo>
                      <a:cubicBezTo>
                        <a:pt x="8328" y="2281"/>
                        <a:pt x="8474" y="2427"/>
                        <a:pt x="8474" y="2595"/>
                      </a:cubicBezTo>
                      <a:lnTo>
                        <a:pt x="8474" y="2616"/>
                      </a:lnTo>
                      <a:cubicBezTo>
                        <a:pt x="8474" y="2804"/>
                        <a:pt x="8328" y="2929"/>
                        <a:pt x="8161" y="2929"/>
                      </a:cubicBezTo>
                      <a:lnTo>
                        <a:pt x="6026" y="2929"/>
                      </a:lnTo>
                      <a:cubicBezTo>
                        <a:pt x="5838" y="2929"/>
                        <a:pt x="5692" y="2804"/>
                        <a:pt x="5692" y="2616"/>
                      </a:cubicBezTo>
                      <a:lnTo>
                        <a:pt x="5692" y="2595"/>
                      </a:lnTo>
                      <a:cubicBezTo>
                        <a:pt x="5692" y="2427"/>
                        <a:pt x="5838" y="2281"/>
                        <a:pt x="6026" y="2281"/>
                      </a:cubicBezTo>
                      <a:close/>
                      <a:moveTo>
                        <a:pt x="13036" y="4248"/>
                      </a:moveTo>
                      <a:lnTo>
                        <a:pt x="13036" y="25422"/>
                      </a:lnTo>
                      <a:lnTo>
                        <a:pt x="1151" y="25422"/>
                      </a:lnTo>
                      <a:lnTo>
                        <a:pt x="1151" y="4248"/>
                      </a:lnTo>
                      <a:close/>
                      <a:moveTo>
                        <a:pt x="1988" y="0"/>
                      </a:moveTo>
                      <a:cubicBezTo>
                        <a:pt x="900" y="0"/>
                        <a:pt x="0" y="900"/>
                        <a:pt x="0" y="2009"/>
                      </a:cubicBezTo>
                      <a:lnTo>
                        <a:pt x="0" y="27661"/>
                      </a:lnTo>
                      <a:cubicBezTo>
                        <a:pt x="0" y="28770"/>
                        <a:pt x="900" y="29670"/>
                        <a:pt x="1988" y="29670"/>
                      </a:cubicBezTo>
                      <a:lnTo>
                        <a:pt x="12010" y="29670"/>
                      </a:lnTo>
                      <a:cubicBezTo>
                        <a:pt x="13119" y="29670"/>
                        <a:pt x="14019" y="28770"/>
                        <a:pt x="14019" y="27661"/>
                      </a:cubicBezTo>
                      <a:lnTo>
                        <a:pt x="14019" y="2009"/>
                      </a:lnTo>
                      <a:cubicBezTo>
                        <a:pt x="14019" y="900"/>
                        <a:pt x="13119" y="0"/>
                        <a:pt x="120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1" name="Google Shape;7501;p87"/>
                <p:cNvSpPr/>
                <p:nvPr/>
              </p:nvSpPr>
              <p:spPr>
                <a:xfrm>
                  <a:off x="6167830" y="4284020"/>
                  <a:ext cx="228300" cy="2469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02" name="Google Shape;7502;p87"/>
            <p:cNvGrpSpPr/>
            <p:nvPr/>
          </p:nvGrpSpPr>
          <p:grpSpPr>
            <a:xfrm>
              <a:off x="1713314" y="2276693"/>
              <a:ext cx="2016675" cy="1539854"/>
              <a:chOff x="1516914" y="2329568"/>
              <a:chExt cx="2193707" cy="1675029"/>
            </a:xfrm>
            <a:solidFill>
              <a:schemeClr val="bg2">
                <a:lumMod val="60000"/>
                <a:lumOff val="40000"/>
              </a:schemeClr>
            </a:solidFill>
          </p:grpSpPr>
          <p:pic>
            <p:nvPicPr>
              <p:cNvPr id="7503" name="Google Shape;7503;p87"/>
              <p:cNvPicPr preferRelativeResize="0"/>
              <p:nvPr/>
            </p:nvPicPr>
            <p:blipFill rotWithShape="1">
              <a:blip r:embed="rId5">
                <a:alphaModFix/>
              </a:blip>
              <a:srcRect b="42732"/>
              <a:stretch/>
            </p:blipFill>
            <p:spPr>
              <a:xfrm>
                <a:off x="1700947" y="2499002"/>
                <a:ext cx="1825608" cy="1338216"/>
              </a:xfrm>
              <a:prstGeom prst="rect">
                <a:avLst/>
              </a:prstGeom>
              <a:grpFill/>
              <a:ln>
                <a:noFill/>
              </a:ln>
            </p:spPr>
          </p:pic>
          <p:grpSp>
            <p:nvGrpSpPr>
              <p:cNvPr id="7504" name="Google Shape;7504;p87"/>
              <p:cNvGrpSpPr/>
              <p:nvPr/>
            </p:nvGrpSpPr>
            <p:grpSpPr>
              <a:xfrm>
                <a:off x="1516914" y="2329568"/>
                <a:ext cx="2193707" cy="1675029"/>
                <a:chOff x="4644625" y="1198925"/>
                <a:chExt cx="3711857" cy="2860364"/>
              </a:xfrm>
              <a:grpFill/>
            </p:grpSpPr>
            <p:sp>
              <p:nvSpPr>
                <p:cNvPr id="7505" name="Google Shape;7505;p87"/>
                <p:cNvSpPr/>
                <p:nvPr/>
              </p:nvSpPr>
              <p:spPr>
                <a:xfrm>
                  <a:off x="4644625" y="1198925"/>
                  <a:ext cx="3711857" cy="286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5" h="37956" extrusionOk="0">
                      <a:moveTo>
                        <a:pt x="45070" y="3913"/>
                      </a:moveTo>
                      <a:lnTo>
                        <a:pt x="45070" y="34189"/>
                      </a:lnTo>
                      <a:lnTo>
                        <a:pt x="4310" y="34189"/>
                      </a:lnTo>
                      <a:lnTo>
                        <a:pt x="4310" y="3913"/>
                      </a:lnTo>
                      <a:close/>
                      <a:moveTo>
                        <a:pt x="1988" y="0"/>
                      </a:moveTo>
                      <a:cubicBezTo>
                        <a:pt x="879" y="0"/>
                        <a:pt x="0" y="879"/>
                        <a:pt x="0" y="1988"/>
                      </a:cubicBezTo>
                      <a:lnTo>
                        <a:pt x="0" y="35968"/>
                      </a:lnTo>
                      <a:cubicBezTo>
                        <a:pt x="0" y="37056"/>
                        <a:pt x="879" y="37956"/>
                        <a:pt x="1988" y="37956"/>
                      </a:cubicBezTo>
                      <a:lnTo>
                        <a:pt x="47266" y="37956"/>
                      </a:lnTo>
                      <a:cubicBezTo>
                        <a:pt x="48355" y="37956"/>
                        <a:pt x="49254" y="37056"/>
                        <a:pt x="49254" y="35968"/>
                      </a:cubicBezTo>
                      <a:lnTo>
                        <a:pt x="49254" y="1988"/>
                      </a:lnTo>
                      <a:cubicBezTo>
                        <a:pt x="49254" y="879"/>
                        <a:pt x="48355" y="0"/>
                        <a:pt x="472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6" name="Google Shape;7506;p87"/>
                <p:cNvSpPr/>
                <p:nvPr/>
              </p:nvSpPr>
              <p:spPr>
                <a:xfrm>
                  <a:off x="8126001" y="2540313"/>
                  <a:ext cx="177600" cy="177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583E024-E16A-4C6C-9258-3C199E70E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223" y="486912"/>
            <a:ext cx="594806" cy="5948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5885EF5-9B9E-4AAA-B4B5-C46E99C73E7D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2D4B37-3BEF-4C03-854D-12C3746DEAC0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6380D3-CE62-483D-8BE8-A51A466E6297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0926956-6D3C-4283-87D2-06B22C19D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90A5333-62EB-44B2-B51C-5D60E815701F}"/>
              </a:ext>
            </a:extLst>
          </p:cNvPr>
          <p:cNvSpPr/>
          <p:nvPr/>
        </p:nvSpPr>
        <p:spPr>
          <a:xfrm>
            <a:off x="6506034" y="4492978"/>
            <a:ext cx="2638613" cy="6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D8EC4-8B80-46A5-A521-2D7D96D1446D}"/>
              </a:ext>
            </a:extLst>
          </p:cNvPr>
          <p:cNvSpPr txBox="1"/>
          <p:nvPr/>
        </p:nvSpPr>
        <p:spPr>
          <a:xfrm>
            <a:off x="4663704" y="1279949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1.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55C9FB-EB0F-47D2-99E6-65E3DBAB0DCF}"/>
              </a:ext>
            </a:extLst>
          </p:cNvPr>
          <p:cNvSpPr txBox="1"/>
          <p:nvPr/>
        </p:nvSpPr>
        <p:spPr>
          <a:xfrm>
            <a:off x="4618548" y="2281704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2.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D84356-8930-4489-878E-FC064233E14C}"/>
              </a:ext>
            </a:extLst>
          </p:cNvPr>
          <p:cNvSpPr txBox="1"/>
          <p:nvPr/>
        </p:nvSpPr>
        <p:spPr>
          <a:xfrm>
            <a:off x="4663702" y="3493936"/>
            <a:ext cx="36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3. </a:t>
            </a:r>
            <a:endParaRPr lang="en-ID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72127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844051" y="501468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lvl="0"/>
            <a:r>
              <a:rPr lang="en-US" sz="2400" dirty="0" err="1">
                <a:solidFill>
                  <a:schemeClr val="tx1"/>
                </a:solidFill>
              </a:rPr>
              <a:t>Penutup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507525" y="2953864"/>
            <a:ext cx="6362125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/>
            <a:r>
              <a:rPr lang="id-ID" dirty="0"/>
              <a:t>Dewan Pengurus Pusat,Dewan Pengurus Daerah,Dew</a:t>
            </a:r>
            <a:r>
              <a:rPr lang="en-US" dirty="0"/>
              <a:t>an </a:t>
            </a:r>
            <a:r>
              <a:rPr lang="id-ID" dirty="0"/>
              <a:t>Pengurus Cabang/ranting IPB</a:t>
            </a:r>
            <a:r>
              <a:rPr lang="en-US" dirty="0"/>
              <a:t>I </a:t>
            </a:r>
            <a:r>
              <a:rPr lang="id-ID" dirty="0"/>
              <a:t>-KARTINI berkewajiba</a:t>
            </a:r>
            <a:r>
              <a:rPr lang="en-US" dirty="0"/>
              <a:t>n </a:t>
            </a:r>
            <a:r>
              <a:rPr lang="id-ID" dirty="0"/>
              <a:t>melaksanakan program kerja organisasi disertai petunjuk pelaksanaannya.</a:t>
            </a:r>
            <a:endParaRPr lang="en-ID" sz="1100" dirty="0"/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lvl="0" indent="-6350"/>
            <a:r>
              <a:rPr lang="id-ID" dirty="0"/>
              <a:t>Setiap tahun program organisasi IPBI-KARTINI ditinjau</a:t>
            </a:r>
            <a:r>
              <a:rPr lang="en-US" dirty="0"/>
              <a:t> </a:t>
            </a:r>
            <a:r>
              <a:rPr lang="id-ID" dirty="0"/>
              <a:t>kembali untuk disesuaikan dengan 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mode,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i="1" dirty="0"/>
              <a:t>fashion</a:t>
            </a:r>
            <a:r>
              <a:rPr lang="en-US" dirty="0"/>
              <a:t> dan </a:t>
            </a:r>
            <a:r>
              <a:rPr lang="en-US" dirty="0" err="1"/>
              <a:t>permintaan</a:t>
            </a:r>
            <a:r>
              <a:rPr lang="en-US" dirty="0"/>
              <a:t> DUDI dan IDUKA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,</a:t>
            </a:r>
            <a:r>
              <a:rPr lang="en-US" dirty="0" err="1"/>
              <a:t>Misi</a:t>
            </a:r>
            <a:r>
              <a:rPr lang="en-US" dirty="0"/>
              <a:t> dan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IPBI </a:t>
            </a:r>
            <a:r>
              <a:rPr lang="en-US" dirty="0" err="1"/>
              <a:t>Kartini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terwujud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Tata </a:t>
            </a:r>
            <a:r>
              <a:rPr lang="en-US" dirty="0" err="1"/>
              <a:t>Busana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SDM, </a:t>
            </a:r>
            <a:r>
              <a:rPr lang="en-US" dirty="0" err="1"/>
              <a:t>terserapnya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di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garmen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mengentaskan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 dan </a:t>
            </a:r>
            <a:r>
              <a:rPr lang="en-US" dirty="0" err="1"/>
              <a:t>tumbuhnya</a:t>
            </a:r>
            <a:r>
              <a:rPr lang="en-US" dirty="0"/>
              <a:t> UMKM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Indonesia. </a:t>
            </a:r>
            <a:endParaRPr lang="en-ID" sz="1100" dirty="0"/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US" sz="1600" dirty="0">
              <a:solidFill>
                <a:schemeClr val="tx1"/>
              </a:solidFill>
            </a:endParaRPr>
          </a:p>
          <a:p>
            <a:pPr marL="1074738" lvl="2" indent="-20638" algn="l"/>
            <a:endParaRPr lang="en-ID" sz="1600" dirty="0">
              <a:solidFill>
                <a:schemeClr val="tx1"/>
              </a:solidFill>
            </a:endParaRPr>
          </a:p>
          <a:p>
            <a:pPr lvl="2" algn="l"/>
            <a:endParaRPr lang="en-ID" sz="16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11" name="Google Shape;5966;p58">
            <a:extLst>
              <a:ext uri="{FF2B5EF4-FFF2-40B4-BE49-F238E27FC236}">
                <a16:creationId xmlns:a16="http://schemas.microsoft.com/office/drawing/2014/main" id="{DCD5FFC9-2CC8-4608-A7F3-2FCE56EADDC0}"/>
              </a:ext>
            </a:extLst>
          </p:cNvPr>
          <p:cNvSpPr txBox="1">
            <a:spLocks/>
          </p:cNvSpPr>
          <p:nvPr/>
        </p:nvSpPr>
        <p:spPr>
          <a:xfrm>
            <a:off x="309451" y="1016301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12" name="Google Shape;5966;p58">
            <a:extLst>
              <a:ext uri="{FF2B5EF4-FFF2-40B4-BE49-F238E27FC236}">
                <a16:creationId xmlns:a16="http://schemas.microsoft.com/office/drawing/2014/main" id="{1F3755B1-F1E8-43F4-917A-425E7EDEFC64}"/>
              </a:ext>
            </a:extLst>
          </p:cNvPr>
          <p:cNvSpPr txBox="1">
            <a:spLocks/>
          </p:cNvSpPr>
          <p:nvPr/>
        </p:nvSpPr>
        <p:spPr>
          <a:xfrm>
            <a:off x="309451" y="1935806"/>
            <a:ext cx="106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ExtraBold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" sz="2000" b="1" dirty="0">
                <a:solidFill>
                  <a:srgbClr val="FFC000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749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5" name="Google Shape;7325;p84"/>
          <p:cNvSpPr txBox="1">
            <a:spLocks noGrp="1"/>
          </p:cNvSpPr>
          <p:nvPr>
            <p:ph type="title" idx="8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C000"/>
                </a:solidFill>
              </a:rPr>
              <a:t>MISI</a:t>
            </a: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7327" name="Google Shape;7327;p84"/>
          <p:cNvSpPr txBox="1">
            <a:spLocks noGrp="1"/>
          </p:cNvSpPr>
          <p:nvPr>
            <p:ph type="subTitle" idx="1"/>
          </p:nvPr>
        </p:nvSpPr>
        <p:spPr>
          <a:xfrm flipH="1">
            <a:off x="3854596" y="2190954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Meningkatkan keahlian profesinya, dengan mengikuti seminar, pelatihan, workshop, karya wisata, </a:t>
            </a:r>
            <a:r>
              <a:rPr lang="en-ID" dirty="0"/>
              <a:t>s</a:t>
            </a:r>
            <a:r>
              <a:rPr lang="en" dirty="0"/>
              <a:t>tudi banding dan lain-lain</a:t>
            </a:r>
            <a:endParaRPr dirty="0"/>
          </a:p>
        </p:txBody>
      </p:sp>
      <p:sp>
        <p:nvSpPr>
          <p:cNvPr id="7329" name="Google Shape;7329;p84"/>
          <p:cNvSpPr txBox="1">
            <a:spLocks noGrp="1"/>
          </p:cNvSpPr>
          <p:nvPr>
            <p:ph type="subTitle" idx="3"/>
          </p:nvPr>
        </p:nvSpPr>
        <p:spPr>
          <a:xfrm flipH="1">
            <a:off x="1507650" y="1967375"/>
            <a:ext cx="1807050" cy="499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Mewujudkan SDM yang handal, bertanggungjawab dan profesional</a:t>
            </a:r>
            <a:endParaRPr dirty="0"/>
          </a:p>
        </p:txBody>
      </p:sp>
      <p:sp>
        <p:nvSpPr>
          <p:cNvPr id="7331" name="Google Shape;7331;p84"/>
          <p:cNvSpPr txBox="1">
            <a:spLocks noGrp="1"/>
          </p:cNvSpPr>
          <p:nvPr>
            <p:ph type="subTitle" idx="5"/>
          </p:nvPr>
        </p:nvSpPr>
        <p:spPr>
          <a:xfrm flipH="1">
            <a:off x="3970315" y="3726874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Turut serta dalam mempromosikan batik </a:t>
            </a:r>
            <a:r>
              <a:rPr lang="en" i="1" dirty="0"/>
              <a:t>go international</a:t>
            </a:r>
            <a:endParaRPr i="1" dirty="0"/>
          </a:p>
        </p:txBody>
      </p:sp>
      <p:sp>
        <p:nvSpPr>
          <p:cNvPr id="7333" name="Google Shape;7333;p84"/>
          <p:cNvSpPr txBox="1">
            <a:spLocks noGrp="1"/>
          </p:cNvSpPr>
          <p:nvPr>
            <p:ph type="subTitle" idx="7"/>
          </p:nvPr>
        </p:nvSpPr>
        <p:spPr>
          <a:xfrm flipH="1">
            <a:off x="1489034" y="3959999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Meningkatkan kualifikasi pendidikan akademik sesuai dengan tuntunan zaman</a:t>
            </a:r>
            <a:endParaRPr dirty="0"/>
          </a:p>
        </p:txBody>
      </p:sp>
      <p:sp>
        <p:nvSpPr>
          <p:cNvPr id="7334" name="Google Shape;7334;p84"/>
          <p:cNvSpPr txBox="1">
            <a:spLocks noGrp="1"/>
          </p:cNvSpPr>
          <p:nvPr>
            <p:ph type="title" idx="9"/>
          </p:nvPr>
        </p:nvSpPr>
        <p:spPr>
          <a:xfrm flipH="1">
            <a:off x="3979621" y="1293650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02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7335" name="Google Shape;7335;p84"/>
          <p:cNvSpPr txBox="1">
            <a:spLocks noGrp="1"/>
          </p:cNvSpPr>
          <p:nvPr>
            <p:ph type="title" idx="13"/>
          </p:nvPr>
        </p:nvSpPr>
        <p:spPr>
          <a:xfrm flipH="1">
            <a:off x="3979621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05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7336" name="Google Shape;7336;p84"/>
          <p:cNvSpPr txBox="1">
            <a:spLocks noGrp="1"/>
          </p:cNvSpPr>
          <p:nvPr>
            <p:ph type="title" idx="14"/>
          </p:nvPr>
        </p:nvSpPr>
        <p:spPr>
          <a:xfrm flipH="1">
            <a:off x="1507650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04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7337" name="Google Shape;7337;p84"/>
          <p:cNvSpPr txBox="1">
            <a:spLocks noGrp="1"/>
          </p:cNvSpPr>
          <p:nvPr>
            <p:ph type="title" idx="15"/>
          </p:nvPr>
        </p:nvSpPr>
        <p:spPr>
          <a:xfrm flipH="1">
            <a:off x="1507650" y="127257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01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7339" name="Google Shape;7339;p84"/>
          <p:cNvSpPr txBox="1">
            <a:spLocks noGrp="1"/>
          </p:cNvSpPr>
          <p:nvPr>
            <p:ph type="subTitle" idx="17"/>
          </p:nvPr>
        </p:nvSpPr>
        <p:spPr>
          <a:xfrm>
            <a:off x="6409871" y="2214804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Melestarikan budaya bangsa Indonesia yang beraneka ragam adat istiadat, dan tradisinya dari Sabang sampai Merauke</a:t>
            </a:r>
            <a:endParaRPr dirty="0"/>
          </a:p>
        </p:txBody>
      </p:sp>
      <p:sp>
        <p:nvSpPr>
          <p:cNvPr id="7341" name="Google Shape;7341;p84"/>
          <p:cNvSpPr txBox="1">
            <a:spLocks noGrp="1"/>
          </p:cNvSpPr>
          <p:nvPr>
            <p:ph type="subTitle" idx="19"/>
          </p:nvPr>
        </p:nvSpPr>
        <p:spPr>
          <a:xfrm>
            <a:off x="6409871" y="4072023"/>
            <a:ext cx="2057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Menjalin hubungan kemitraan dengan pemerintah, dunia usaha/ dunia industri, organisasi mitra dan konsorsium</a:t>
            </a:r>
            <a:endParaRPr dirty="0"/>
          </a:p>
        </p:txBody>
      </p:sp>
      <p:sp>
        <p:nvSpPr>
          <p:cNvPr id="7342" name="Google Shape;7342;p84"/>
          <p:cNvSpPr txBox="1">
            <a:spLocks noGrp="1"/>
          </p:cNvSpPr>
          <p:nvPr>
            <p:ph type="title" idx="20"/>
          </p:nvPr>
        </p:nvSpPr>
        <p:spPr>
          <a:xfrm>
            <a:off x="6451596" y="312032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06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7343" name="Google Shape;7343;p84"/>
          <p:cNvSpPr txBox="1">
            <a:spLocks noGrp="1"/>
          </p:cNvSpPr>
          <p:nvPr>
            <p:ph type="title" idx="21"/>
          </p:nvPr>
        </p:nvSpPr>
        <p:spPr>
          <a:xfrm>
            <a:off x="6451596" y="1272575"/>
            <a:ext cx="1425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</a:rPr>
              <a:t>03</a:t>
            </a:r>
            <a:endParaRPr sz="2400" dirty="0">
              <a:solidFill>
                <a:srgbClr val="FFC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21BB0A-9C74-4B2E-BC49-D758182A7E10}"/>
              </a:ext>
            </a:extLst>
          </p:cNvPr>
          <p:cNvGrpSpPr/>
          <p:nvPr/>
        </p:nvGrpSpPr>
        <p:grpSpPr>
          <a:xfrm>
            <a:off x="0" y="0"/>
            <a:ext cx="4823018" cy="536439"/>
            <a:chOff x="0" y="4605867"/>
            <a:chExt cx="4823018" cy="5364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0B8EC88-9070-4CED-A266-BB3C629694B9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7682CB-5EC0-4D6F-8C1D-3BE55401AF15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BE2AC1-F40D-4B40-9C37-8425FDE3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6" name="Google Shape;8116;p114"/>
          <p:cNvSpPr txBox="1">
            <a:spLocks noGrp="1"/>
          </p:cNvSpPr>
          <p:nvPr>
            <p:ph type="title"/>
          </p:nvPr>
        </p:nvSpPr>
        <p:spPr>
          <a:xfrm>
            <a:off x="1085759" y="238258"/>
            <a:ext cx="40452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Sekretariat </a:t>
            </a:r>
            <a:br>
              <a:rPr lang="en" sz="2800" dirty="0"/>
            </a:br>
            <a:r>
              <a:rPr lang="en" sz="2800" dirty="0"/>
              <a:t>DPP IPBI Kartini</a:t>
            </a:r>
            <a:endParaRPr sz="2800" dirty="0"/>
          </a:p>
        </p:txBody>
      </p:sp>
      <p:grpSp>
        <p:nvGrpSpPr>
          <p:cNvPr id="8127" name="Google Shape;8127;p114"/>
          <p:cNvGrpSpPr/>
          <p:nvPr/>
        </p:nvGrpSpPr>
        <p:grpSpPr>
          <a:xfrm>
            <a:off x="287412" y="2787558"/>
            <a:ext cx="484083" cy="484109"/>
            <a:chOff x="864491" y="1723250"/>
            <a:chExt cx="397866" cy="397887"/>
          </a:xfrm>
          <a:solidFill>
            <a:srgbClr val="FFC000"/>
          </a:solidFill>
        </p:grpSpPr>
        <p:sp>
          <p:nvSpPr>
            <p:cNvPr id="8128" name="Google Shape;8128;p11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11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11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B01D21-0642-44AD-B3C9-8B2E8133D98B}"/>
              </a:ext>
            </a:extLst>
          </p:cNvPr>
          <p:cNvGrpSpPr/>
          <p:nvPr/>
        </p:nvGrpSpPr>
        <p:grpSpPr>
          <a:xfrm>
            <a:off x="276672" y="2087641"/>
            <a:ext cx="484083" cy="484109"/>
            <a:chOff x="7264387" y="1689541"/>
            <a:chExt cx="484083" cy="48410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5A6104-65FB-4475-B061-E0E63668672D}"/>
                </a:ext>
              </a:extLst>
            </p:cNvPr>
            <p:cNvSpPr/>
            <p:nvPr/>
          </p:nvSpPr>
          <p:spPr>
            <a:xfrm>
              <a:off x="7264387" y="1689541"/>
              <a:ext cx="484083" cy="48410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B4B2FA-7445-42A5-BF34-943D19E1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6412" y="1761579"/>
              <a:ext cx="340032" cy="34003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EE239F-1A7F-4542-8468-0ADD1C0E449B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79217F-BF7C-4094-84E1-206C0223A397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1203CB-E53B-4ED2-BA0E-7288E78B525E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D495AA3-39E2-4DE0-80DC-FFBAEF27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F0ADD44-C86A-4AD7-98BB-CA08EA257086}"/>
              </a:ext>
            </a:extLst>
          </p:cNvPr>
          <p:cNvSpPr/>
          <p:nvPr/>
        </p:nvSpPr>
        <p:spPr>
          <a:xfrm>
            <a:off x="336700" y="3452661"/>
            <a:ext cx="4504267" cy="105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D46CF0-6363-4AD5-AABD-1FCDD210A4CC}"/>
              </a:ext>
            </a:extLst>
          </p:cNvPr>
          <p:cNvSpPr/>
          <p:nvPr/>
        </p:nvSpPr>
        <p:spPr>
          <a:xfrm>
            <a:off x="7297947" y="4606506"/>
            <a:ext cx="1846053" cy="536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2C0E54-3D82-4EE4-8665-21AF53DFBB24}"/>
              </a:ext>
            </a:extLst>
          </p:cNvPr>
          <p:cNvSpPr/>
          <p:nvPr/>
        </p:nvSpPr>
        <p:spPr>
          <a:xfrm>
            <a:off x="290564" y="1387724"/>
            <a:ext cx="484082" cy="48410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B3952-B125-4EE3-88A7-33D3F1C0E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61" y="1426485"/>
            <a:ext cx="429680" cy="40658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4AF7AC-5BEA-463F-AFF3-9239DEF71F11}"/>
              </a:ext>
            </a:extLst>
          </p:cNvPr>
          <p:cNvSpPr/>
          <p:nvPr/>
        </p:nvSpPr>
        <p:spPr>
          <a:xfrm>
            <a:off x="283071" y="3446027"/>
            <a:ext cx="484082" cy="48410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CFA8F8-C785-4702-9DC7-4A160E0BD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75" y="3494920"/>
            <a:ext cx="369352" cy="371830"/>
          </a:xfrm>
          <a:prstGeom prst="rect">
            <a:avLst/>
          </a:prstGeom>
        </p:spPr>
      </p:pic>
      <p:sp>
        <p:nvSpPr>
          <p:cNvPr id="8118" name="Google Shape;8118;p114"/>
          <p:cNvSpPr txBox="1">
            <a:spLocks noGrp="1"/>
          </p:cNvSpPr>
          <p:nvPr>
            <p:ph type="subTitle" idx="1"/>
          </p:nvPr>
        </p:nvSpPr>
        <p:spPr>
          <a:xfrm>
            <a:off x="645840" y="1367192"/>
            <a:ext cx="5946868" cy="504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indent="23813"/>
            <a:r>
              <a:rPr lang="en-ID" sz="1100" dirty="0"/>
              <a:t>Jl. </a:t>
            </a:r>
            <a:r>
              <a:rPr lang="en-ID" sz="1100" dirty="0" err="1"/>
              <a:t>Sentral</a:t>
            </a:r>
            <a:r>
              <a:rPr lang="en-ID" sz="1100" dirty="0"/>
              <a:t> No.28 RT 01 RW 12 </a:t>
            </a:r>
            <a:r>
              <a:rPr lang="en-ID" sz="1100" dirty="0" err="1"/>
              <a:t>Cibabat</a:t>
            </a:r>
            <a:r>
              <a:rPr lang="en-ID" sz="1100" dirty="0"/>
              <a:t>, </a:t>
            </a:r>
            <a:r>
              <a:rPr lang="en-ID" sz="1100" dirty="0" err="1"/>
              <a:t>Cimahi</a:t>
            </a:r>
            <a:r>
              <a:rPr lang="en-ID" sz="1100" dirty="0"/>
              <a:t> Utara, Kota </a:t>
            </a:r>
            <a:r>
              <a:rPr lang="en-ID" sz="1100" dirty="0" err="1"/>
              <a:t>Cimahi</a:t>
            </a:r>
            <a:r>
              <a:rPr lang="en-ID" sz="1100" dirty="0"/>
              <a:t>, </a:t>
            </a:r>
            <a:r>
              <a:rPr lang="en-ID" sz="1100" dirty="0" err="1"/>
              <a:t>Jawa</a:t>
            </a:r>
            <a:r>
              <a:rPr lang="en-ID" sz="1100" dirty="0"/>
              <a:t> Barat</a:t>
            </a:r>
          </a:p>
          <a:p>
            <a:r>
              <a:rPr lang="en-ID" sz="1100" dirty="0"/>
              <a:t>Jl. </a:t>
            </a:r>
            <a:r>
              <a:rPr lang="en-ID" sz="1100" dirty="0" err="1"/>
              <a:t>Matraman</a:t>
            </a:r>
            <a:r>
              <a:rPr lang="en-ID" sz="1100" dirty="0"/>
              <a:t> Raya 148, </a:t>
            </a:r>
            <a:r>
              <a:rPr lang="en-ID" sz="1100" dirty="0" err="1"/>
              <a:t>Rukan</a:t>
            </a:r>
            <a:r>
              <a:rPr lang="en-ID" sz="1100" dirty="0"/>
              <a:t> Mitra </a:t>
            </a:r>
            <a:r>
              <a:rPr lang="en-ID" sz="1100" dirty="0" err="1"/>
              <a:t>Matraman</a:t>
            </a:r>
            <a:r>
              <a:rPr lang="en-ID" sz="1100" dirty="0"/>
              <a:t> Blok B-27 (Lt.3) Jakarta Timur, DKI Jakarta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  </a:t>
            </a:r>
            <a:br>
              <a:rPr lang="en-US" sz="1600" dirty="0"/>
            </a:br>
            <a:endParaRPr lang="en-US" sz="16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C4724-9FD2-4A2D-B3D9-BCE6CD84E4BC}"/>
              </a:ext>
            </a:extLst>
          </p:cNvPr>
          <p:cNvSpPr txBox="1"/>
          <p:nvPr/>
        </p:nvSpPr>
        <p:spPr>
          <a:xfrm>
            <a:off x="747441" y="2165537"/>
            <a:ext cx="486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>
                <a:solidFill>
                  <a:schemeClr val="bg1"/>
                </a:solidFill>
              </a:rPr>
              <a:t>Ikatan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Penata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Busana</a:t>
            </a:r>
            <a:r>
              <a:rPr lang="en-US" sz="1600" dirty="0">
                <a:solidFill>
                  <a:schemeClr val="bg1"/>
                </a:solidFill>
              </a:rPr>
              <a:t> Indonesia (IPBI) KARTINI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A1E38-489C-4CC9-85CE-E87623768911}"/>
              </a:ext>
            </a:extLst>
          </p:cNvPr>
          <p:cNvSpPr txBox="1"/>
          <p:nvPr/>
        </p:nvSpPr>
        <p:spPr>
          <a:xfrm>
            <a:off x="774646" y="2845911"/>
            <a:ext cx="300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dppipbi.kartini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D4AF26-2073-47C5-A9C2-C288777DBF21}"/>
              </a:ext>
            </a:extLst>
          </p:cNvPr>
          <p:cNvSpPr txBox="1"/>
          <p:nvPr/>
        </p:nvSpPr>
        <p:spPr>
          <a:xfrm>
            <a:off x="812799" y="3521342"/>
            <a:ext cx="241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</a:rPr>
              <a:t>0813 1740 0167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35442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820478" y="323527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2400" dirty="0"/>
              <a:t>TUJUAN</a:t>
            </a:r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637714" y="2359366"/>
            <a:ext cx="6391128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indent="0"/>
            <a:r>
              <a:rPr lang="en-ID" dirty="0" err="1">
                <a:solidFill>
                  <a:schemeClr val="tx1"/>
                </a:solidFill>
              </a:rPr>
              <a:t>Mengembangkan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kemampuan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profesionalisme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kegiatan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pendidikan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pelatihan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diklat</a:t>
            </a:r>
            <a:r>
              <a:rPr lang="en-ID" dirty="0">
                <a:solidFill>
                  <a:schemeClr val="tx1"/>
                </a:solidFill>
              </a:rPr>
              <a:t>), workshop, seminar, </a:t>
            </a:r>
            <a:r>
              <a:rPr lang="en-ID" dirty="0" err="1">
                <a:solidFill>
                  <a:schemeClr val="tx1"/>
                </a:solidFill>
              </a:rPr>
              <a:t>studi</a:t>
            </a:r>
            <a:r>
              <a:rPr lang="en-ID" dirty="0">
                <a:solidFill>
                  <a:schemeClr val="tx1"/>
                </a:solidFill>
              </a:rPr>
              <a:t> banding, </a:t>
            </a:r>
            <a:r>
              <a:rPr lang="en-ID" dirty="0" err="1">
                <a:solidFill>
                  <a:schemeClr val="tx1"/>
                </a:solidFill>
              </a:rPr>
              <a:t>karyawisata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berdasarkan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pengetahuan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keterampilan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sikap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serta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pengalaman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keahliannya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endParaRPr lang="en-ID" dirty="0">
              <a:solidFill>
                <a:schemeClr val="tx1"/>
              </a:solidFill>
            </a:endParaRPr>
          </a:p>
          <a:p>
            <a:pPr marL="180975" indent="-6350"/>
            <a:r>
              <a:rPr lang="en-ID" dirty="0" err="1">
                <a:solidFill>
                  <a:schemeClr val="tx1"/>
                </a:solidFill>
              </a:rPr>
              <a:t>Menghimpun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membangun</a:t>
            </a:r>
            <a:r>
              <a:rPr lang="en-ID" dirty="0">
                <a:solidFill>
                  <a:schemeClr val="tx1"/>
                </a:solidFill>
              </a:rPr>
              <a:t> SDM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bidang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keahlian</a:t>
            </a:r>
            <a:r>
              <a:rPr lang="en-ID" dirty="0">
                <a:solidFill>
                  <a:schemeClr val="tx1"/>
                </a:solidFill>
              </a:rPr>
              <a:t> tata </a:t>
            </a:r>
            <a:r>
              <a:rPr lang="en-ID" dirty="0" err="1">
                <a:solidFill>
                  <a:schemeClr val="tx1"/>
                </a:solidFill>
              </a:rPr>
              <a:t>busana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pendidik</a:t>
            </a:r>
            <a:r>
              <a:rPr lang="en-ID" dirty="0">
                <a:solidFill>
                  <a:schemeClr val="tx1"/>
                </a:solidFill>
              </a:rPr>
              <a:t>, dan </a:t>
            </a:r>
            <a:r>
              <a:rPr lang="en-ID" dirty="0" err="1">
                <a:solidFill>
                  <a:schemeClr val="tx1"/>
                </a:solidFill>
              </a:rPr>
              <a:t>penyelenggara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kursus</a:t>
            </a:r>
            <a:r>
              <a:rPr lang="en-ID" dirty="0">
                <a:solidFill>
                  <a:schemeClr val="tx1"/>
                </a:solidFill>
              </a:rPr>
              <a:t> tata </a:t>
            </a:r>
            <a:r>
              <a:rPr lang="en-ID" dirty="0" err="1">
                <a:solidFill>
                  <a:schemeClr val="tx1"/>
                </a:solidFill>
              </a:rPr>
              <a:t>busana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180975" indent="-6350"/>
            <a:r>
              <a:rPr lang="en-ID" dirty="0" err="1">
                <a:solidFill>
                  <a:schemeClr val="tx1"/>
                </a:solidFill>
              </a:rPr>
              <a:t>Membimbing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membina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lembaga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kursus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masih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rintisan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lembaga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kursus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mempunyai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standar</a:t>
            </a:r>
            <a:r>
              <a:rPr lang="en-ID" dirty="0">
                <a:solidFill>
                  <a:schemeClr val="tx1"/>
                </a:solidFill>
              </a:rPr>
              <a:t> minimal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sosialisasi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kinerja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lembaga</a:t>
            </a:r>
            <a:r>
              <a:rPr lang="en-ID" dirty="0">
                <a:solidFill>
                  <a:schemeClr val="tx1"/>
                </a:solidFill>
              </a:rPr>
              <a:t>, dan </a:t>
            </a:r>
            <a:r>
              <a:rPr lang="en-ID" dirty="0" err="1">
                <a:solidFill>
                  <a:schemeClr val="tx1"/>
                </a:solidFill>
              </a:rPr>
              <a:t>akreditasi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khusus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sesuai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delapan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standar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pendidikan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nasional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lembaga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kursus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bertaraf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nasional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internasional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180975" indent="-6350"/>
            <a:endParaRPr lang="en-US" dirty="0">
              <a:solidFill>
                <a:schemeClr val="tx1"/>
              </a:solidFill>
            </a:endParaRPr>
          </a:p>
          <a:p>
            <a:pPr marL="180975" indent="-6350"/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penguji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yang </a:t>
            </a:r>
            <a:r>
              <a:rPr lang="en-ID" dirty="0" err="1"/>
              <a:t>dipersyaratkan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lulusan</a:t>
            </a:r>
            <a:r>
              <a:rPr lang="en-ID" dirty="0"/>
              <a:t> uji </a:t>
            </a:r>
            <a:r>
              <a:rPr lang="en-ID" dirty="0" err="1"/>
              <a:t>kompetensi</a:t>
            </a:r>
            <a:endParaRPr lang="en-ID" dirty="0"/>
          </a:p>
          <a:p>
            <a:pPr marL="180975" indent="-6350"/>
            <a:endParaRPr lang="en-US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16" name="Google Shape;6163;p64">
            <a:extLst>
              <a:ext uri="{FF2B5EF4-FFF2-40B4-BE49-F238E27FC236}">
                <a16:creationId xmlns:a16="http://schemas.microsoft.com/office/drawing/2014/main" id="{88EDD7CF-211E-4046-A03B-E280CF2DEAEC}"/>
              </a:ext>
            </a:extLst>
          </p:cNvPr>
          <p:cNvSpPr txBox="1">
            <a:spLocks/>
          </p:cNvSpPr>
          <p:nvPr/>
        </p:nvSpPr>
        <p:spPr>
          <a:xfrm>
            <a:off x="-570322" y="1437429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2.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17" name="Google Shape;6163;p64">
            <a:extLst>
              <a:ext uri="{FF2B5EF4-FFF2-40B4-BE49-F238E27FC236}">
                <a16:creationId xmlns:a16="http://schemas.microsoft.com/office/drawing/2014/main" id="{D4D10281-64D9-4856-980B-DCDB65FFA4ED}"/>
              </a:ext>
            </a:extLst>
          </p:cNvPr>
          <p:cNvSpPr txBox="1">
            <a:spLocks/>
          </p:cNvSpPr>
          <p:nvPr/>
        </p:nvSpPr>
        <p:spPr>
          <a:xfrm>
            <a:off x="-570322" y="217427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1.</a:t>
            </a:r>
            <a:br>
              <a:rPr lang="en" dirty="0">
                <a:solidFill>
                  <a:srgbClr val="FFC000"/>
                </a:solidFill>
              </a:rPr>
            </a:br>
            <a:br>
              <a:rPr lang="en" dirty="0">
                <a:solidFill>
                  <a:srgbClr val="FFC000"/>
                </a:solidFill>
              </a:rPr>
            </a:br>
            <a:endParaRPr lang="en" dirty="0">
              <a:solidFill>
                <a:srgbClr val="FFC000"/>
              </a:solidFill>
            </a:endParaRPr>
          </a:p>
        </p:txBody>
      </p:sp>
      <p:sp>
        <p:nvSpPr>
          <p:cNvPr id="18" name="Google Shape;6163;p64">
            <a:extLst>
              <a:ext uri="{FF2B5EF4-FFF2-40B4-BE49-F238E27FC236}">
                <a16:creationId xmlns:a16="http://schemas.microsoft.com/office/drawing/2014/main" id="{8FB8DFC4-FF4E-4D19-B95C-536D6FAEE4DC}"/>
              </a:ext>
            </a:extLst>
          </p:cNvPr>
          <p:cNvSpPr txBox="1">
            <a:spLocks/>
          </p:cNvSpPr>
          <p:nvPr/>
        </p:nvSpPr>
        <p:spPr>
          <a:xfrm>
            <a:off x="-541553" y="2071221"/>
            <a:ext cx="1362031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3.</a:t>
            </a:r>
          </a:p>
        </p:txBody>
      </p:sp>
      <p:sp>
        <p:nvSpPr>
          <p:cNvPr id="19" name="Google Shape;6163;p64">
            <a:extLst>
              <a:ext uri="{FF2B5EF4-FFF2-40B4-BE49-F238E27FC236}">
                <a16:creationId xmlns:a16="http://schemas.microsoft.com/office/drawing/2014/main" id="{6EAB2FCB-27C8-4802-BCF0-DCB81F0E7EC1}"/>
              </a:ext>
            </a:extLst>
          </p:cNvPr>
          <p:cNvSpPr txBox="1">
            <a:spLocks/>
          </p:cNvSpPr>
          <p:nvPr/>
        </p:nvSpPr>
        <p:spPr>
          <a:xfrm>
            <a:off x="-515141" y="3343171"/>
            <a:ext cx="1362031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343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2740C-A792-4909-A3A6-864145293F04}"/>
              </a:ext>
            </a:extLst>
          </p:cNvPr>
          <p:cNvSpPr/>
          <p:nvPr/>
        </p:nvSpPr>
        <p:spPr>
          <a:xfrm>
            <a:off x="0" y="141397"/>
            <a:ext cx="7416800" cy="10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7029;p81">
            <a:extLst>
              <a:ext uri="{FF2B5EF4-FFF2-40B4-BE49-F238E27FC236}">
                <a16:creationId xmlns:a16="http://schemas.microsoft.com/office/drawing/2014/main" id="{3C4C8367-6A8B-4E00-BC63-A89578BAACE2}"/>
              </a:ext>
            </a:extLst>
          </p:cNvPr>
          <p:cNvSpPr txBox="1">
            <a:spLocks/>
          </p:cNvSpPr>
          <p:nvPr/>
        </p:nvSpPr>
        <p:spPr>
          <a:xfrm>
            <a:off x="805704" y="462573"/>
            <a:ext cx="6025600" cy="2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34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ExtraBold"/>
              <a:buNone/>
              <a:defRPr sz="42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US" sz="2400" dirty="0"/>
              <a:t>TUJUAN</a:t>
            </a:r>
          </a:p>
        </p:txBody>
      </p:sp>
      <p:sp>
        <p:nvSpPr>
          <p:cNvPr id="8111" name="Google Shape;8111;p113"/>
          <p:cNvSpPr txBox="1">
            <a:spLocks noGrp="1"/>
          </p:cNvSpPr>
          <p:nvPr>
            <p:ph type="subTitle" idx="1"/>
          </p:nvPr>
        </p:nvSpPr>
        <p:spPr>
          <a:xfrm>
            <a:off x="637713" y="2245445"/>
            <a:ext cx="6619429" cy="105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pPr marL="174625" indent="0"/>
            <a:endParaRPr lang="en-ID" dirty="0"/>
          </a:p>
          <a:p>
            <a:pPr marL="174625" indent="0"/>
            <a:r>
              <a:rPr lang="en-ID" dirty="0" err="1">
                <a:solidFill>
                  <a:schemeClr val="tx1"/>
                </a:solidFill>
              </a:rPr>
              <a:t>Mempunyai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jaringan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kemitraan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pemerintah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usaha</a:t>
            </a:r>
            <a:r>
              <a:rPr lang="en-ID" dirty="0">
                <a:solidFill>
                  <a:schemeClr val="tx1"/>
                </a:solidFill>
              </a:rPr>
              <a:t>/ dunia </a:t>
            </a:r>
            <a:r>
              <a:rPr lang="en-ID" dirty="0" err="1">
                <a:solidFill>
                  <a:schemeClr val="tx1"/>
                </a:solidFill>
              </a:rPr>
              <a:t>industri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174625" indent="0"/>
            <a:endParaRPr lang="en-ID" dirty="0"/>
          </a:p>
          <a:p>
            <a:pPr marL="174625" indent="0"/>
            <a:r>
              <a:rPr lang="en-ID" dirty="0" err="1"/>
              <a:t>Mengembangkan</a:t>
            </a:r>
            <a:r>
              <a:rPr lang="en-ID" dirty="0"/>
              <a:t> IPTEK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tuntutan</a:t>
            </a:r>
            <a:r>
              <a:rPr lang="en-ID" dirty="0"/>
              <a:t> zaman</a:t>
            </a:r>
          </a:p>
          <a:p>
            <a:pPr marL="174625" indent="0"/>
            <a:endParaRPr lang="en-ID" dirty="0">
              <a:solidFill>
                <a:schemeClr val="tx1"/>
              </a:solidFill>
            </a:endParaRPr>
          </a:p>
          <a:p>
            <a:pPr marL="174625" indent="0"/>
            <a:r>
              <a:rPr lang="en-ID" dirty="0" err="1">
                <a:solidFill>
                  <a:schemeClr val="tx1"/>
                </a:solidFill>
              </a:rPr>
              <a:t>Melaksanakan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pengabdian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masyarakat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kegiatan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pendidikan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pelatihan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174625" indent="0"/>
            <a:endParaRPr lang="en-ID" dirty="0">
              <a:solidFill>
                <a:schemeClr val="tx1"/>
              </a:solidFill>
            </a:endParaRPr>
          </a:p>
          <a:p>
            <a:pPr marL="174625" indent="0"/>
            <a:r>
              <a:rPr lang="en-ID" dirty="0" err="1">
                <a:solidFill>
                  <a:schemeClr val="tx1"/>
                </a:solidFill>
              </a:rPr>
              <a:t>Konsolidasi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anggota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revitasilasi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organisasi</a:t>
            </a:r>
            <a:r>
              <a:rPr lang="en-ID" dirty="0">
                <a:solidFill>
                  <a:schemeClr val="tx1"/>
                </a:solidFill>
              </a:rPr>
              <a:t> </a:t>
            </a:r>
          </a:p>
          <a:p>
            <a:pPr marL="174625" indent="0"/>
            <a:endParaRPr lang="en-ID" dirty="0">
              <a:solidFill>
                <a:schemeClr val="tx1"/>
              </a:solidFill>
            </a:endParaRPr>
          </a:p>
          <a:p>
            <a:pPr marL="174625" indent="0"/>
            <a:r>
              <a:rPr lang="en-ID" dirty="0" err="1">
                <a:solidFill>
                  <a:schemeClr val="tx1"/>
                </a:solidFill>
              </a:rPr>
              <a:t>Pemerataan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informasi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seluruh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anggota</a:t>
            </a:r>
            <a:endParaRPr lang="en-ID" dirty="0">
              <a:solidFill>
                <a:schemeClr val="tx1"/>
              </a:solidFill>
            </a:endParaRPr>
          </a:p>
          <a:p>
            <a:pPr marL="174625" indent="0"/>
            <a:endParaRPr lang="en-ID" dirty="0">
              <a:solidFill>
                <a:schemeClr val="tx1"/>
              </a:solidFill>
            </a:endParaRPr>
          </a:p>
          <a:p>
            <a:pPr marL="174625" indent="0"/>
            <a:r>
              <a:rPr lang="en-ID" dirty="0" err="1">
                <a:solidFill>
                  <a:schemeClr val="tx1"/>
                </a:solidFill>
              </a:rPr>
              <a:t>Menumbuhkan</a:t>
            </a:r>
            <a:r>
              <a:rPr lang="en-ID" dirty="0">
                <a:solidFill>
                  <a:schemeClr val="tx1"/>
                </a:solidFill>
              </a:rPr>
              <a:t> rasa </a:t>
            </a:r>
            <a:r>
              <a:rPr lang="en-ID" dirty="0" err="1">
                <a:solidFill>
                  <a:schemeClr val="tx1"/>
                </a:solidFill>
              </a:rPr>
              <a:t>persaudaraan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persatuan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persatuan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kesatuan</a:t>
            </a:r>
            <a:r>
              <a:rPr lang="en-ID" dirty="0">
                <a:solidFill>
                  <a:schemeClr val="tx1"/>
                </a:solidFill>
              </a:rPr>
              <a:t>, rasa </a:t>
            </a:r>
            <a:r>
              <a:rPr lang="en-ID" dirty="0" err="1">
                <a:solidFill>
                  <a:schemeClr val="tx1"/>
                </a:solidFill>
              </a:rPr>
              <a:t>memiliki</a:t>
            </a:r>
            <a:r>
              <a:rPr lang="en-ID" dirty="0">
                <a:solidFill>
                  <a:schemeClr val="tx1"/>
                </a:solidFill>
              </a:rPr>
              <a:t>, dan </a:t>
            </a:r>
            <a:r>
              <a:rPr lang="en-ID" dirty="0" err="1">
                <a:solidFill>
                  <a:schemeClr val="tx1"/>
                </a:solidFill>
              </a:rPr>
              <a:t>bangga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anggota</a:t>
            </a:r>
            <a:r>
              <a:rPr lang="en-ID" dirty="0">
                <a:solidFill>
                  <a:schemeClr val="tx1"/>
                </a:solidFill>
              </a:rPr>
              <a:t> IPBI </a:t>
            </a:r>
            <a:r>
              <a:rPr lang="en-ID" dirty="0" err="1">
                <a:solidFill>
                  <a:schemeClr val="tx1"/>
                </a:solidFill>
              </a:rPr>
              <a:t>Kartini</a:t>
            </a:r>
            <a:endParaRPr lang="en-ID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180975" indent="-6350"/>
            <a:endParaRPr lang="en-US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180975" indent="-6350"/>
            <a:endParaRPr lang="en-ID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BB7B44-E85C-4962-BEB4-78339AB57BD8}"/>
              </a:ext>
            </a:extLst>
          </p:cNvPr>
          <p:cNvGrpSpPr/>
          <p:nvPr/>
        </p:nvGrpSpPr>
        <p:grpSpPr>
          <a:xfrm>
            <a:off x="0" y="4583289"/>
            <a:ext cx="4346222" cy="560210"/>
            <a:chOff x="0" y="4583289"/>
            <a:chExt cx="4346222" cy="56021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52A45-A1BF-40F5-B013-DF7BB2FAE0CA}"/>
                </a:ext>
              </a:extLst>
            </p:cNvPr>
            <p:cNvSpPr/>
            <p:nvPr/>
          </p:nvSpPr>
          <p:spPr>
            <a:xfrm>
              <a:off x="0" y="4583289"/>
              <a:ext cx="4346222" cy="5602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48D25F-FC5F-47F0-AF1E-E0223E91B293}"/>
                </a:ext>
              </a:extLst>
            </p:cNvPr>
            <p:cNvSpPr txBox="1"/>
            <p:nvPr/>
          </p:nvSpPr>
          <p:spPr>
            <a:xfrm>
              <a:off x="507526" y="4766917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E504F30-16CA-43D8-B1B3-892105D8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00887"/>
              <a:ext cx="341651" cy="341651"/>
            </a:xfrm>
            <a:prstGeom prst="rect">
              <a:avLst/>
            </a:prstGeom>
          </p:spPr>
        </p:pic>
      </p:grpSp>
      <p:sp>
        <p:nvSpPr>
          <p:cNvPr id="16" name="Google Shape;6163;p64">
            <a:extLst>
              <a:ext uri="{FF2B5EF4-FFF2-40B4-BE49-F238E27FC236}">
                <a16:creationId xmlns:a16="http://schemas.microsoft.com/office/drawing/2014/main" id="{88EDD7CF-211E-4046-A03B-E280CF2DEAEC}"/>
              </a:ext>
            </a:extLst>
          </p:cNvPr>
          <p:cNvSpPr txBox="1">
            <a:spLocks/>
          </p:cNvSpPr>
          <p:nvPr/>
        </p:nvSpPr>
        <p:spPr>
          <a:xfrm>
            <a:off x="-596479" y="646816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5.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18" name="Google Shape;6163;p64">
            <a:extLst>
              <a:ext uri="{FF2B5EF4-FFF2-40B4-BE49-F238E27FC236}">
                <a16:creationId xmlns:a16="http://schemas.microsoft.com/office/drawing/2014/main" id="{8FB8DFC4-FF4E-4D19-B95C-536D6FAEE4DC}"/>
              </a:ext>
            </a:extLst>
          </p:cNvPr>
          <p:cNvSpPr txBox="1">
            <a:spLocks/>
          </p:cNvSpPr>
          <p:nvPr/>
        </p:nvSpPr>
        <p:spPr>
          <a:xfrm>
            <a:off x="-555938" y="2316733"/>
            <a:ext cx="1362031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17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algn="r"/>
            <a:br>
              <a:rPr lang="en" dirty="0">
                <a:solidFill>
                  <a:srgbClr val="FFC000"/>
                </a:solidFill>
              </a:rPr>
            </a:br>
            <a:r>
              <a:rPr lang="en" dirty="0">
                <a:solidFill>
                  <a:srgbClr val="FFC000"/>
                </a:solidFill>
              </a:rPr>
              <a:t>8.</a:t>
            </a:r>
          </a:p>
        </p:txBody>
      </p:sp>
      <p:sp>
        <p:nvSpPr>
          <p:cNvPr id="12" name="Google Shape;6163;p64">
            <a:extLst>
              <a:ext uri="{FF2B5EF4-FFF2-40B4-BE49-F238E27FC236}">
                <a16:creationId xmlns:a16="http://schemas.microsoft.com/office/drawing/2014/main" id="{5757B259-6BAE-45E7-BF07-1E354AEF85F5}"/>
              </a:ext>
            </a:extLst>
          </p:cNvPr>
          <p:cNvSpPr txBox="1">
            <a:spLocks/>
          </p:cNvSpPr>
          <p:nvPr/>
        </p:nvSpPr>
        <p:spPr>
          <a:xfrm>
            <a:off x="-585096" y="1032410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6.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13" name="Google Shape;6163;p64">
            <a:extLst>
              <a:ext uri="{FF2B5EF4-FFF2-40B4-BE49-F238E27FC236}">
                <a16:creationId xmlns:a16="http://schemas.microsoft.com/office/drawing/2014/main" id="{37192CDE-8D7F-4711-B60D-C0D660FC58EF}"/>
              </a:ext>
            </a:extLst>
          </p:cNvPr>
          <p:cNvSpPr txBox="1">
            <a:spLocks/>
          </p:cNvSpPr>
          <p:nvPr/>
        </p:nvSpPr>
        <p:spPr>
          <a:xfrm>
            <a:off x="-585096" y="1672553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7.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14" name="Google Shape;6163;p64">
            <a:extLst>
              <a:ext uri="{FF2B5EF4-FFF2-40B4-BE49-F238E27FC236}">
                <a16:creationId xmlns:a16="http://schemas.microsoft.com/office/drawing/2014/main" id="{5F80DFFE-DED7-41E7-8FCA-ADCC62B74909}"/>
              </a:ext>
            </a:extLst>
          </p:cNvPr>
          <p:cNvSpPr txBox="1">
            <a:spLocks/>
          </p:cNvSpPr>
          <p:nvPr/>
        </p:nvSpPr>
        <p:spPr>
          <a:xfrm>
            <a:off x="-596479" y="2727873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9.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  <p:sp>
        <p:nvSpPr>
          <p:cNvPr id="15" name="Google Shape;6163;p64">
            <a:extLst>
              <a:ext uri="{FF2B5EF4-FFF2-40B4-BE49-F238E27FC236}">
                <a16:creationId xmlns:a16="http://schemas.microsoft.com/office/drawing/2014/main" id="{5FDADA58-75CB-4B3F-AA62-3BAE4B8AAA08}"/>
              </a:ext>
            </a:extLst>
          </p:cNvPr>
          <p:cNvSpPr txBox="1">
            <a:spLocks/>
          </p:cNvSpPr>
          <p:nvPr/>
        </p:nvSpPr>
        <p:spPr>
          <a:xfrm>
            <a:off x="-585096" y="3182891"/>
            <a:ext cx="13908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  <a:p>
            <a:pPr marL="0" indent="0" algn="r">
              <a:buFont typeface="Questrial"/>
              <a:buNone/>
            </a:pP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  <a:t>10.</a:t>
            </a: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br>
              <a:rPr lang="en" sz="1700" b="1" dirty="0">
                <a:solidFill>
                  <a:srgbClr val="FFC000"/>
                </a:solidFill>
                <a:latin typeface="Poppins ExtraBold" panose="020B0604020202020204" charset="0"/>
                <a:cs typeface="Poppins ExtraBold" panose="020B0604020202020204" charset="0"/>
              </a:rPr>
            </a:br>
            <a:endParaRPr lang="en" sz="1700" b="1" dirty="0">
              <a:solidFill>
                <a:srgbClr val="FFC000"/>
              </a:solidFill>
              <a:latin typeface="Poppins ExtraBold" panose="020B0604020202020204" charset="0"/>
              <a:cs typeface="Poppins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5" name="Google Shape;5855;p56"/>
          <p:cNvSpPr txBox="1">
            <a:spLocks noGrp="1"/>
          </p:cNvSpPr>
          <p:nvPr>
            <p:ph type="body" idx="1"/>
          </p:nvPr>
        </p:nvSpPr>
        <p:spPr>
          <a:xfrm>
            <a:off x="713225" y="1350875"/>
            <a:ext cx="7717500" cy="32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Program kerja IPBI-KARTINI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Periode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2023 – 2028  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melalui MUNAS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X, AD/ART yang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sudah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disempurnakan,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untuk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laksanakan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dalam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rangka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meningkatkan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Marwah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IPBI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Kartini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Organisasi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senantiasa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tidak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bisa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staknasi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harus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berkembang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untuk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mengikuti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perkembangan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zaman yang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cepat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dan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terus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melaju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Program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Kerja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IPBI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Kartini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diharapkan menjadi bahan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pertimbangan yang kokoh, untuk  dapat  dilaksanakan oleh seluruh pengurus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dalam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mengikuti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permintaan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DUDI dan IDUKA yang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dipengaruhi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oleh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kemajuan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teknologi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industry </a:t>
            </a:r>
            <a:r>
              <a:rPr lang="en-US" sz="14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fashion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dan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perkembangan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desain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mode</a:t>
            </a:r>
            <a:r>
              <a:rPr lang="id-ID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Serta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meningkatkan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kerjasama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untuk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berkolaborasi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dengan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berbagai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pihak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baik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pemerintah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maupun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swasta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sangat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diutamakan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ID"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7EA7F0-DA99-4CBD-A405-2A46B8EA7078}"/>
              </a:ext>
            </a:extLst>
          </p:cNvPr>
          <p:cNvSpPr/>
          <p:nvPr/>
        </p:nvSpPr>
        <p:spPr>
          <a:xfrm>
            <a:off x="4606506" y="171450"/>
            <a:ext cx="4572000" cy="10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BC5E3-727A-41C4-8E0A-39D64F82A7B5}"/>
              </a:ext>
            </a:extLst>
          </p:cNvPr>
          <p:cNvSpPr txBox="1"/>
          <p:nvPr/>
        </p:nvSpPr>
        <p:spPr>
          <a:xfrm>
            <a:off x="4606506" y="397319"/>
            <a:ext cx="4019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PROGRAM KERJA</a:t>
            </a:r>
            <a:endParaRPr lang="en-ID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A3A33-6C03-46E0-A9DC-3786E9D9D078}"/>
              </a:ext>
            </a:extLst>
          </p:cNvPr>
          <p:cNvSpPr/>
          <p:nvPr/>
        </p:nvSpPr>
        <p:spPr>
          <a:xfrm>
            <a:off x="7297947" y="4606506"/>
            <a:ext cx="1846053" cy="5369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9FE355-F25C-4B51-B2F8-348C1439B3A5}"/>
              </a:ext>
            </a:extLst>
          </p:cNvPr>
          <p:cNvGrpSpPr/>
          <p:nvPr/>
        </p:nvGrpSpPr>
        <p:grpSpPr>
          <a:xfrm>
            <a:off x="165875" y="4712176"/>
            <a:ext cx="4056169" cy="341651"/>
            <a:chOff x="165875" y="4712176"/>
            <a:chExt cx="4056169" cy="3416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BADAD3-5551-42F8-9A50-BBF83D7C6A37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9D29AB-8C99-4C22-A52B-675D0C7D0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712176"/>
              <a:ext cx="341651" cy="3416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" name="Google Shape;7782;p100"/>
          <p:cNvSpPr txBox="1">
            <a:spLocks noGrp="1"/>
          </p:cNvSpPr>
          <p:nvPr>
            <p:ph type="title"/>
          </p:nvPr>
        </p:nvSpPr>
        <p:spPr>
          <a:xfrm>
            <a:off x="526925" y="1817050"/>
            <a:ext cx="4523100" cy="12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200" dirty="0"/>
              <a:t>Sasaran </a:t>
            </a:r>
            <a:r>
              <a:rPr lang="en-US" sz="3200" dirty="0"/>
              <a:t>P</a:t>
            </a:r>
            <a:r>
              <a:rPr lang="id-ID" sz="3200" dirty="0"/>
              <a:t>rogram IPBI</a:t>
            </a:r>
            <a:r>
              <a:rPr lang="en-US" sz="3200" dirty="0"/>
              <a:t> </a:t>
            </a:r>
            <a:r>
              <a:rPr lang="id-ID" sz="3200" dirty="0"/>
              <a:t>KARTINI </a:t>
            </a:r>
            <a:r>
              <a:rPr lang="id-ID" sz="3200" b="1" dirty="0"/>
              <a:t> </a:t>
            </a:r>
            <a:br>
              <a:rPr lang="en-US" sz="3200" b="1" dirty="0"/>
            </a:br>
            <a:r>
              <a:rPr lang="en-US" sz="3200" dirty="0"/>
              <a:t>P</a:t>
            </a:r>
            <a:r>
              <a:rPr lang="id-ID" sz="3200" dirty="0"/>
              <a:t>eriode</a:t>
            </a:r>
            <a:r>
              <a:rPr lang="en-US" sz="3200" dirty="0"/>
              <a:t> 2023 -2028 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7F7ED-2D1A-4155-8B94-BFE81C0D3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68F5D-519A-4777-A40D-759DFF29791D}"/>
              </a:ext>
            </a:extLst>
          </p:cNvPr>
          <p:cNvSpPr/>
          <p:nvPr/>
        </p:nvSpPr>
        <p:spPr>
          <a:xfrm>
            <a:off x="4914901" y="1688625"/>
            <a:ext cx="4229100" cy="1535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04A51E-3EF4-4DA4-861F-88DA30D2BCC9}"/>
              </a:ext>
            </a:extLst>
          </p:cNvPr>
          <p:cNvGrpSpPr/>
          <p:nvPr/>
        </p:nvGrpSpPr>
        <p:grpSpPr>
          <a:xfrm>
            <a:off x="0" y="4605867"/>
            <a:ext cx="4823018" cy="536439"/>
            <a:chOff x="0" y="4605867"/>
            <a:chExt cx="4823018" cy="536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70FF4-8431-4678-B9A7-3A3A25C80099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B1C86-0CAD-44F3-AA75-3C156BEE18C8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FEAF7A-B6B9-4635-84DF-D8EA54AE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32;p62">
            <a:extLst>
              <a:ext uri="{FF2B5EF4-FFF2-40B4-BE49-F238E27FC236}">
                <a16:creationId xmlns:a16="http://schemas.microsoft.com/office/drawing/2014/main" id="{04324AD0-E55D-4F94-9A39-12CC88CE07DF}"/>
              </a:ext>
            </a:extLst>
          </p:cNvPr>
          <p:cNvSpPr txBox="1"/>
          <p:nvPr/>
        </p:nvSpPr>
        <p:spPr>
          <a:xfrm flipH="1">
            <a:off x="475486" y="2649728"/>
            <a:ext cx="4096513" cy="125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>
                <a:solidFill>
                  <a:schemeClr val="bg1"/>
                </a:solidFill>
              </a:rPr>
              <a:t>Meningkatkan </a:t>
            </a:r>
            <a:r>
              <a:rPr lang="en-US" sz="1600" dirty="0">
                <a:solidFill>
                  <a:schemeClr val="bg1"/>
                </a:solidFill>
              </a:rPr>
              <a:t>k</a:t>
            </a:r>
            <a:r>
              <a:rPr lang="id-ID" sz="1600" dirty="0">
                <a:solidFill>
                  <a:schemeClr val="bg1"/>
                </a:solidFill>
              </a:rPr>
              <a:t>esatuan dan </a:t>
            </a:r>
            <a:r>
              <a:rPr lang="en-US" sz="1600" dirty="0">
                <a:solidFill>
                  <a:schemeClr val="bg1"/>
                </a:solidFill>
              </a:rPr>
              <a:t>p</a:t>
            </a:r>
            <a:r>
              <a:rPr lang="id-ID" sz="1600" dirty="0">
                <a:solidFill>
                  <a:schemeClr val="bg1"/>
                </a:solidFill>
              </a:rPr>
              <a:t>ersatuan antar sesam</a:t>
            </a: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pengurus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id-ID" sz="1600" dirty="0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meyatukan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visi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misi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tujuan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IPBI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KARTINI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turut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mencerdaskan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bangsa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kompetensi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Sumber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Manusia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bidang</a:t>
            </a:r>
            <a:r>
              <a:rPr lang="en-US" sz="1600" dirty="0">
                <a:solidFill>
                  <a:schemeClr val="bg1"/>
                </a:solidFill>
              </a:rPr>
              <a:t> Tata </a:t>
            </a:r>
            <a:r>
              <a:rPr lang="en-US" sz="1600" dirty="0" err="1">
                <a:solidFill>
                  <a:schemeClr val="bg1"/>
                </a:solidFill>
              </a:rPr>
              <a:t>Busana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i="1" dirty="0">
                <a:solidFill>
                  <a:schemeClr val="bg1"/>
                </a:solidFill>
              </a:rPr>
              <a:t>Fashion Technology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senantiasa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berkembang</a:t>
            </a:r>
            <a:r>
              <a:rPr lang="en-US" sz="1600" dirty="0">
                <a:solidFill>
                  <a:schemeClr val="bg1"/>
                </a:solidFill>
              </a:rPr>
              <a:t>.  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27" name="Google Shape;6130;p62">
            <a:extLst>
              <a:ext uri="{FF2B5EF4-FFF2-40B4-BE49-F238E27FC236}">
                <a16:creationId xmlns:a16="http://schemas.microsoft.com/office/drawing/2014/main" id="{1821CDF4-CEA6-4116-8D24-82DA2B468423}"/>
              </a:ext>
            </a:extLst>
          </p:cNvPr>
          <p:cNvSpPr txBox="1"/>
          <p:nvPr/>
        </p:nvSpPr>
        <p:spPr>
          <a:xfrm flipH="1">
            <a:off x="5221515" y="2740039"/>
            <a:ext cx="3053917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>
                <a:solidFill>
                  <a:schemeClr val="bg1"/>
                </a:solidFill>
              </a:rPr>
              <a:t>Berlangsungnya forum  komunikasi dengan lancar,  tertib dan demokratis dalam melaksanakan program kerja organisasi  yang ditetapkan oleh MUNAS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AD/ART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99E05-0DAD-4948-9AD1-F703C7A367A0}"/>
              </a:ext>
            </a:extLst>
          </p:cNvPr>
          <p:cNvSpPr/>
          <p:nvPr/>
        </p:nvSpPr>
        <p:spPr>
          <a:xfrm>
            <a:off x="1599286" y="1230815"/>
            <a:ext cx="1260501" cy="883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EA3FA-2D40-43A5-8E66-AEEAC45C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48" y="1230815"/>
            <a:ext cx="883001" cy="883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11DF48-B8A1-48D2-B0E4-DEBA41709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83" b="9034"/>
          <a:stretch/>
        </p:blipFill>
        <p:spPr>
          <a:xfrm>
            <a:off x="5850002" y="1230815"/>
            <a:ext cx="1260501" cy="980439"/>
          </a:xfrm>
          <a:prstGeom prst="rect">
            <a:avLst/>
          </a:prstGeom>
        </p:spPr>
      </p:pic>
      <p:sp>
        <p:nvSpPr>
          <p:cNvPr id="53" name="Google Shape;6127;p62">
            <a:extLst>
              <a:ext uri="{FF2B5EF4-FFF2-40B4-BE49-F238E27FC236}">
                <a16:creationId xmlns:a16="http://schemas.microsoft.com/office/drawing/2014/main" id="{43459949-FB47-4147-9E15-A3BCC8D3B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0456" y="357425"/>
            <a:ext cx="290951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000" dirty="0">
                <a:solidFill>
                  <a:srgbClr val="FFC000"/>
                </a:solidFill>
              </a:rPr>
              <a:t>Sasaran </a:t>
            </a: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id-ID" sz="2000" dirty="0">
                <a:solidFill>
                  <a:srgbClr val="FFC000"/>
                </a:solidFill>
              </a:rPr>
              <a:t>rogram IPBI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id-ID" sz="2000" dirty="0">
                <a:solidFill>
                  <a:srgbClr val="FFC000"/>
                </a:solidFill>
              </a:rPr>
              <a:t>KARTINI </a:t>
            </a:r>
            <a:r>
              <a:rPr lang="id-ID" sz="2000" b="1" dirty="0">
                <a:solidFill>
                  <a:srgbClr val="FFC000"/>
                </a:solidFill>
              </a:rPr>
              <a:t> </a:t>
            </a:r>
            <a:br>
              <a:rPr lang="en-US" sz="2000" b="1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id-ID" sz="2000" dirty="0">
                <a:solidFill>
                  <a:srgbClr val="FFC000"/>
                </a:solidFill>
              </a:rPr>
              <a:t>eriode</a:t>
            </a:r>
            <a:r>
              <a:rPr lang="en-US" sz="2000" dirty="0">
                <a:solidFill>
                  <a:srgbClr val="FFC000"/>
                </a:solidFill>
              </a:rPr>
              <a:t> 2023 -2028 </a:t>
            </a:r>
            <a:endParaRPr sz="2000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FB7859-347A-4BE4-830C-6DAE59F0AEEF}"/>
              </a:ext>
            </a:extLst>
          </p:cNvPr>
          <p:cNvGrpSpPr/>
          <p:nvPr/>
        </p:nvGrpSpPr>
        <p:grpSpPr>
          <a:xfrm>
            <a:off x="0" y="4605867"/>
            <a:ext cx="4823018" cy="536439"/>
            <a:chOff x="0" y="4605867"/>
            <a:chExt cx="4823018" cy="536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B87D6E-3C68-4CAE-9D39-56B4E0978FE0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600F5B-8B24-462D-8646-4E26F1E62AB8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94567A-8690-42FD-8FB2-DBD112C6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7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132;p62">
            <a:extLst>
              <a:ext uri="{FF2B5EF4-FFF2-40B4-BE49-F238E27FC236}">
                <a16:creationId xmlns:a16="http://schemas.microsoft.com/office/drawing/2014/main" id="{04324AD0-E55D-4F94-9A39-12CC88CE07DF}"/>
              </a:ext>
            </a:extLst>
          </p:cNvPr>
          <p:cNvSpPr txBox="1"/>
          <p:nvPr/>
        </p:nvSpPr>
        <p:spPr>
          <a:xfrm flipH="1">
            <a:off x="771503" y="2571750"/>
            <a:ext cx="3680418" cy="125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1600" dirty="0">
                <a:solidFill>
                  <a:schemeClr val="bg1"/>
                </a:solidFill>
              </a:rPr>
              <a:t>Meningkatkan kedudukan dan </a:t>
            </a:r>
            <a:r>
              <a:rPr lang="en-US" sz="1600" dirty="0" err="1">
                <a:solidFill>
                  <a:schemeClr val="bg1"/>
                </a:solidFill>
              </a:rPr>
              <a:t>marwah</a:t>
            </a:r>
            <a:r>
              <a:rPr lang="en-US" sz="1600" dirty="0">
                <a:solidFill>
                  <a:schemeClr val="bg1"/>
                </a:solidFill>
              </a:rPr>
              <a:t> IPBI </a:t>
            </a:r>
            <a:r>
              <a:rPr lang="en-US" sz="1600" dirty="0" err="1">
                <a:solidFill>
                  <a:schemeClr val="bg1"/>
                </a:solidFill>
              </a:rPr>
              <a:t>Kartini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sehingga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organisasi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mendapat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kepercayaan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masyarakat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DUDI dan IDUKA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rangka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menumbuhkan</a:t>
            </a:r>
            <a:r>
              <a:rPr lang="en-US" sz="1600" dirty="0">
                <a:solidFill>
                  <a:schemeClr val="bg1"/>
                </a:solidFill>
              </a:rPr>
              <a:t> UMK – UMKM, </a:t>
            </a:r>
            <a:r>
              <a:rPr lang="en-US" sz="1600" dirty="0" err="1">
                <a:solidFill>
                  <a:schemeClr val="bg1"/>
                </a:solidFill>
              </a:rPr>
              <a:t>serta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mengurangi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pengangguran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pendapatan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masyarakat</a:t>
            </a:r>
            <a:r>
              <a:rPr lang="en-US" sz="1600" dirty="0">
                <a:solidFill>
                  <a:schemeClr val="bg1"/>
                </a:solidFill>
              </a:rPr>
              <a:t> Indonesia.  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27" name="Google Shape;6130;p62">
            <a:extLst>
              <a:ext uri="{FF2B5EF4-FFF2-40B4-BE49-F238E27FC236}">
                <a16:creationId xmlns:a16="http://schemas.microsoft.com/office/drawing/2014/main" id="{1821CDF4-CEA6-4116-8D24-82DA2B468423}"/>
              </a:ext>
            </a:extLst>
          </p:cNvPr>
          <p:cNvSpPr txBox="1"/>
          <p:nvPr/>
        </p:nvSpPr>
        <p:spPr>
          <a:xfrm flipH="1">
            <a:off x="5325437" y="2762903"/>
            <a:ext cx="3220251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err="1">
                <a:solidFill>
                  <a:schemeClr val="bg1"/>
                </a:solidFill>
              </a:rPr>
              <a:t>Mengembangkan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kerjasama</a:t>
            </a:r>
            <a:r>
              <a:rPr lang="en-US" sz="1600" dirty="0">
                <a:solidFill>
                  <a:schemeClr val="bg1"/>
                </a:solidFill>
              </a:rPr>
              <a:t> program RPL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berbagai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kampus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perguruan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tinggi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membantu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seluruh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pengurus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anggota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ingin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menyetarakan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pendidikannya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jenjang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lebih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tinggi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301CF-93E3-464D-9A54-4921EA5942F4}"/>
              </a:ext>
            </a:extLst>
          </p:cNvPr>
          <p:cNvSpPr/>
          <p:nvPr/>
        </p:nvSpPr>
        <p:spPr>
          <a:xfrm>
            <a:off x="1737361" y="1372612"/>
            <a:ext cx="929640" cy="75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2A56C-098E-4256-9AD9-8F1A472E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81" y="1358930"/>
            <a:ext cx="786931" cy="7869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061338-11F1-45F6-9C0C-8E3E223AFFAD}"/>
              </a:ext>
            </a:extLst>
          </p:cNvPr>
          <p:cNvSpPr/>
          <p:nvPr/>
        </p:nvSpPr>
        <p:spPr>
          <a:xfrm>
            <a:off x="6164827" y="1358931"/>
            <a:ext cx="929640" cy="75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B72A-547B-4307-8CC9-2144BC793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240" y="1341601"/>
            <a:ext cx="786931" cy="786931"/>
          </a:xfrm>
          <a:prstGeom prst="rect">
            <a:avLst/>
          </a:prstGeom>
        </p:spPr>
      </p:pic>
      <p:sp>
        <p:nvSpPr>
          <p:cNvPr id="44" name="Google Shape;6127;p62">
            <a:extLst>
              <a:ext uri="{FF2B5EF4-FFF2-40B4-BE49-F238E27FC236}">
                <a16:creationId xmlns:a16="http://schemas.microsoft.com/office/drawing/2014/main" id="{35D0C45F-B565-4762-8D5B-FD64E53D9D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0456" y="357425"/>
            <a:ext cx="2909519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000" dirty="0">
                <a:solidFill>
                  <a:srgbClr val="FFC000"/>
                </a:solidFill>
              </a:rPr>
              <a:t>Sasaran </a:t>
            </a: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id-ID" sz="2000" dirty="0">
                <a:solidFill>
                  <a:srgbClr val="FFC000"/>
                </a:solidFill>
              </a:rPr>
              <a:t>rogram IPBI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id-ID" sz="2000" dirty="0">
                <a:solidFill>
                  <a:srgbClr val="FFC000"/>
                </a:solidFill>
              </a:rPr>
              <a:t>KARTINI </a:t>
            </a:r>
            <a:r>
              <a:rPr lang="id-ID" sz="2000" b="1" dirty="0">
                <a:solidFill>
                  <a:srgbClr val="FFC000"/>
                </a:solidFill>
              </a:rPr>
              <a:t> </a:t>
            </a:r>
            <a:br>
              <a:rPr lang="en-US" sz="2000" b="1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</a:t>
            </a:r>
            <a:r>
              <a:rPr lang="id-ID" sz="2000" dirty="0">
                <a:solidFill>
                  <a:srgbClr val="FFC000"/>
                </a:solidFill>
              </a:rPr>
              <a:t>eriode</a:t>
            </a:r>
            <a:r>
              <a:rPr lang="en-US" sz="2000" dirty="0">
                <a:solidFill>
                  <a:srgbClr val="FFC000"/>
                </a:solidFill>
              </a:rPr>
              <a:t> 2023 -2028 </a:t>
            </a:r>
            <a:endParaRPr sz="2000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562ACF-24FF-461D-B1C9-2CF4A0666B88}"/>
              </a:ext>
            </a:extLst>
          </p:cNvPr>
          <p:cNvGrpSpPr/>
          <p:nvPr/>
        </p:nvGrpSpPr>
        <p:grpSpPr>
          <a:xfrm>
            <a:off x="0" y="4605867"/>
            <a:ext cx="4823018" cy="536439"/>
            <a:chOff x="0" y="4605867"/>
            <a:chExt cx="4823018" cy="536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38FD9A-71DF-4356-B1E4-0158C11CA95F}"/>
                </a:ext>
              </a:extLst>
            </p:cNvPr>
            <p:cNvSpPr/>
            <p:nvPr/>
          </p:nvSpPr>
          <p:spPr>
            <a:xfrm>
              <a:off x="0" y="4605867"/>
              <a:ext cx="4823018" cy="53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3941DD-C9B4-4B11-8006-876813033D31}"/>
                </a:ext>
              </a:extLst>
            </p:cNvPr>
            <p:cNvSpPr txBox="1"/>
            <p:nvPr/>
          </p:nvSpPr>
          <p:spPr>
            <a:xfrm>
              <a:off x="507526" y="4755628"/>
              <a:ext cx="3714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Corbel" panose="020B0503020204020204" pitchFamily="34" charset="0"/>
                </a:rPr>
                <a:t>IPBI (IKATAN PENATA BUSANA INDONESIA) “KARTINI”</a:t>
              </a:r>
              <a:endParaRPr lang="en-ID" sz="1100" b="1" dirty="0">
                <a:latin typeface="Corbel" panose="020B0503020204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7C5455-9FB9-45FE-8723-CF2B6CC5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875" y="4689598"/>
              <a:ext cx="341651" cy="34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5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nual Balance Report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000000"/>
      </a:accent1>
      <a:accent2>
        <a:srgbClr val="5B5B5B"/>
      </a:accent2>
      <a:accent3>
        <a:srgbClr val="FFFFFF"/>
      </a:accent3>
      <a:accent4>
        <a:srgbClr val="EA0156"/>
      </a:accent4>
      <a:accent5>
        <a:srgbClr val="000000"/>
      </a:accent5>
      <a:accent6>
        <a:srgbClr val="EA01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2407</Words>
  <Application>Microsoft Office PowerPoint</Application>
  <PresentationFormat>On-screen Show (16:9)</PresentationFormat>
  <Paragraphs>297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Roboto Condensed Light</vt:lpstr>
      <vt:lpstr>Poppins ExtraBold</vt:lpstr>
      <vt:lpstr>Lato Light</vt:lpstr>
      <vt:lpstr>Open Sans</vt:lpstr>
      <vt:lpstr>Questrial</vt:lpstr>
      <vt:lpstr>Corbel</vt:lpstr>
      <vt:lpstr>Poppins</vt:lpstr>
      <vt:lpstr>Lato</vt:lpstr>
      <vt:lpstr>Arial</vt:lpstr>
      <vt:lpstr>Livvic</vt:lpstr>
      <vt:lpstr>Annual Balance Report XL by Slidesgo</vt:lpstr>
      <vt:lpstr>SOSIALISASI PROGRAM KERJA IPBI “KARTINI”  PERIODE 2023 – 2028</vt:lpstr>
      <vt:lpstr>VISI</vt:lpstr>
      <vt:lpstr>MISI</vt:lpstr>
      <vt:lpstr>PowerPoint Presentation</vt:lpstr>
      <vt:lpstr>PowerPoint Presentation</vt:lpstr>
      <vt:lpstr>PowerPoint Presentation</vt:lpstr>
      <vt:lpstr>Sasaran Program IPBI KARTINI   Periode 2023 -2028 </vt:lpstr>
      <vt:lpstr>Sasaran Program IPBI KARTINI   Periode 2023 -2028 </vt:lpstr>
      <vt:lpstr>Sasaran Program IPBI KARTINI   Periode 2023 -2028 </vt:lpstr>
      <vt:lpstr>PROGRAM KERJA JANGKA PENDEK </vt:lpstr>
      <vt:lpstr>PROGRAM KERJA JANGKA PENDEK </vt:lpstr>
      <vt:lpstr>PROGRAM KERJA JANGKA PENDEK </vt:lpstr>
      <vt:lpstr>PROGRAM KERJA JANGKA PENDEK </vt:lpstr>
      <vt:lpstr>Internal</vt:lpstr>
      <vt:lpstr>Eksternal</vt:lpstr>
      <vt:lpstr>Sasaran Pokok</vt:lpstr>
      <vt:lpstr>PowerPoint Presentation</vt:lpstr>
      <vt:lpstr>Bidang Pendidikan &amp; Pelatihan Vokasi &amp; Non Vokasi</vt:lpstr>
      <vt:lpstr>Bidang Pendidikan &amp; Pelatihan Vokasi &amp; Non Vokasi</vt:lpstr>
      <vt:lpstr>Bidang Budaya, Sosial &amp; Kemasyarakatan</vt:lpstr>
      <vt:lpstr>01</vt:lpstr>
      <vt:lpstr>Bidang Kewirausahaan</vt:lpstr>
      <vt:lpstr>PowerPoint Presentation</vt:lpstr>
      <vt:lpstr>Bidang Penempatan Kerja</vt:lpstr>
      <vt:lpstr>PowerPoint Presentation</vt:lpstr>
      <vt:lpstr>Bidang Hukum &amp; Kenotarisan</vt:lpstr>
      <vt:lpstr>Bidang Standarisasi &amp; Sertifikasi</vt:lpstr>
      <vt:lpstr>Bidang Sosial Media</vt:lpstr>
      <vt:lpstr>PowerPoint Presentation</vt:lpstr>
      <vt:lpstr>Sekretariat  DPP IPBI Kartini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BALANCE REPORT</dc:title>
  <cp:lastModifiedBy>DELL</cp:lastModifiedBy>
  <cp:revision>102</cp:revision>
  <dcterms:modified xsi:type="dcterms:W3CDTF">2023-11-20T09:07:06Z</dcterms:modified>
</cp:coreProperties>
</file>